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64" r:id="rId2"/>
    <p:sldMasterId id="2147483677" r:id="rId3"/>
  </p:sldMasterIdLst>
  <p:sldIdLst>
    <p:sldId id="256" r:id="rId4"/>
    <p:sldId id="260" r:id="rId5"/>
    <p:sldId id="10238" r:id="rId6"/>
    <p:sldId id="10222" r:id="rId7"/>
    <p:sldId id="293" r:id="rId8"/>
    <p:sldId id="395" r:id="rId9"/>
    <p:sldId id="10325" r:id="rId10"/>
    <p:sldId id="10326" r:id="rId11"/>
    <p:sldId id="259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0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0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4F12C-7433-4FED-979F-A7EEC1250AD4}" type="datetimeFigureOut">
              <a:rPr lang="zh-TW" altLang="en-US" smtClean="0"/>
              <a:t>2019/8/7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AACF-2CA4-4BBF-89D4-3F9C63B8E6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9314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4F12C-7433-4FED-979F-A7EEC1250AD4}" type="datetimeFigureOut">
              <a:rPr lang="zh-TW" altLang="en-US" smtClean="0"/>
              <a:t>2019/8/7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AACF-2CA4-4BBF-89D4-3F9C63B8E6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9061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4F12C-7433-4FED-979F-A7EEC1250AD4}" type="datetimeFigureOut">
              <a:rPr lang="zh-TW" altLang="en-US" smtClean="0"/>
              <a:t>2019/8/7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AACF-2CA4-4BBF-89D4-3F9C63B8E6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8179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4F12C-7433-4FED-979F-A7EEC1250AD4}" type="datetimeFigureOut">
              <a:rPr lang="zh-TW" altLang="en-US" smtClean="0"/>
              <a:t>2019/8/7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AACF-2CA4-4BBF-89D4-3F9C63B8E6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714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4F12C-7433-4FED-979F-A7EEC1250AD4}" type="datetimeFigureOut">
              <a:rPr lang="zh-TW" altLang="en-US" smtClean="0"/>
              <a:t>2019/8/7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AACF-2CA4-4BBF-89D4-3F9C63B8E6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5150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4F12C-7433-4FED-979F-A7EEC1250AD4}" type="datetimeFigureOut">
              <a:rPr lang="zh-TW" altLang="en-US" smtClean="0"/>
              <a:t>2019/8/7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AACF-2CA4-4BBF-89D4-3F9C63B8E6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003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1588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圖片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019925" y="260349"/>
            <a:ext cx="1873250" cy="185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7742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9B560-3B8A-2E42-9933-82876E9B4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4"/>
            <a:ext cx="9144000" cy="685465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553" y="1099670"/>
            <a:ext cx="6320118" cy="4362825"/>
          </a:xfrm>
        </p:spPr>
        <p:txBody>
          <a:bodyPr/>
          <a:lstStyle>
            <a:lvl1pPr>
              <a:lnSpc>
                <a:spcPct val="90000"/>
              </a:lnSpc>
              <a:defRPr sz="26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21371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71708"/>
            <a:ext cx="4114801" cy="5972459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6273801"/>
            <a:ext cx="521589" cy="281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225" y="540363"/>
            <a:ext cx="4297421" cy="4916867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320061"/>
            <a:ext cx="521589" cy="2819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684" y="6112935"/>
            <a:ext cx="1620427" cy="6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022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3"/>
            <a:ext cx="8686800" cy="115241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515533"/>
            <a:ext cx="8686800" cy="4749800"/>
          </a:xfrm>
        </p:spPr>
        <p:txBody>
          <a:bodyPr/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FE3BF1D0-4008-49E6-8A7C-834EEC499B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587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1">
            <a:extLst>
              <a:ext uri="{FF2B5EF4-FFF2-40B4-BE49-F238E27FC236}">
                <a16:creationId xmlns:a16="http://schemas.microsoft.com/office/drawing/2014/main" id="{3DC21588-1A39-4759-82F6-12D59AACEA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34720" y="3653324"/>
            <a:ext cx="5276003" cy="575815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00"/>
                </a:solidFill>
                <a:latin typeface="IBM Plex Serif Medium" panose="02060603050406000203" pitchFamily="18" charset="0"/>
              </a:defRPr>
            </a:lvl1pPr>
          </a:lstStyle>
          <a:p>
            <a:r>
              <a:rPr lang="zh-TW" altLang="en-US" dirty="0"/>
              <a:t>編輯母片標題樣式</a:t>
            </a:r>
          </a:p>
        </p:txBody>
      </p:sp>
      <p:sp>
        <p:nvSpPr>
          <p:cNvPr id="8" name="標題 2">
            <a:extLst>
              <a:ext uri="{FF2B5EF4-FFF2-40B4-BE49-F238E27FC236}">
                <a16:creationId xmlns:a16="http://schemas.microsoft.com/office/drawing/2014/main" id="{7267C86D-3843-4F98-9F80-E9239523AC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2440" y="2590879"/>
            <a:ext cx="8199119" cy="838121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IBM Plex Serif Medium" panose="02060603050406000203" pitchFamily="18" charset="0"/>
              </a:defRPr>
            </a:lvl1pPr>
          </a:lstStyle>
          <a:p>
            <a:r>
              <a:rPr lang="zh-TW" altLang="en-US" dirty="0"/>
              <a:t>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7898248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4"/>
            <a:ext cx="86868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16BDB4A1-58A5-4914-BF17-FC3FAA35B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9401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68224"/>
            <a:ext cx="41148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9C9BF10-9FF6-4943-8219-15E90C1BDA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231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4"/>
            <a:ext cx="86868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498600"/>
            <a:ext cx="41148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498600"/>
            <a:ext cx="41148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4AB186FE-CCE0-4F87-A511-DEF4E8D46C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630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80417"/>
            <a:ext cx="8686800" cy="1128776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498599"/>
            <a:ext cx="8686800" cy="466208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80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EE6BCA4A-BCE3-4805-8982-D2CDBE0F98A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4060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80417"/>
            <a:ext cx="4114800" cy="1128776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498599"/>
            <a:ext cx="4114800" cy="466208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0ABF021-709C-4E2F-8890-C17E66F2B6A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012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53569"/>
            <a:ext cx="8686800" cy="5964767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E2B1BD4F-855D-4637-8825-145462935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6475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5"/>
            <a:ext cx="5187462" cy="6027740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D162E5C9-54C9-4723-8528-DDE955CCB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1764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934884"/>
            <a:ext cx="4114800" cy="538448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934883"/>
            <a:ext cx="4114800" cy="5323125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67418"/>
            <a:ext cx="8686800" cy="400049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2008B279-9489-4976-BEC4-E0BED9D5C8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9961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4"/>
            <a:ext cx="86868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499617"/>
            <a:ext cx="4114800" cy="4781127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499617"/>
            <a:ext cx="4114800" cy="4781127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C4038D92-6002-4FCB-905F-3B8B858169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8607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8640"/>
            <a:ext cx="86868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491488"/>
            <a:ext cx="4114800" cy="47526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68225"/>
            <a:ext cx="8686800" cy="27330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491489"/>
            <a:ext cx="4114800" cy="475267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F4D4F1B5-259E-4BED-BABA-7446E90267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73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1830C22-69BD-4110-8C98-064E1C804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39" y="273687"/>
            <a:ext cx="7886700" cy="1325563"/>
          </a:xfrm>
        </p:spPr>
        <p:txBody>
          <a:bodyPr>
            <a:normAutofit/>
          </a:bodyPr>
          <a:lstStyle>
            <a:lvl1pPr>
              <a:defRPr sz="4000">
                <a:latin typeface="IBM Plex Serif Medium" panose="02060603050406000203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ABEF82-1266-446B-936C-695D6D30D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839" y="1734186"/>
            <a:ext cx="7886700" cy="4351338"/>
          </a:xfrm>
        </p:spPr>
        <p:txBody>
          <a:bodyPr/>
          <a:lstStyle>
            <a:lvl1pPr>
              <a:defRPr>
                <a:latin typeface="IBM Plex Serif Medium" panose="02060603050406000203" pitchFamily="18" charset="0"/>
              </a:defRPr>
            </a:lvl1pPr>
            <a:lvl2pPr>
              <a:defRPr>
                <a:latin typeface="IBM Plex Serif Medium" panose="02060603050406000203" pitchFamily="18" charset="0"/>
              </a:defRPr>
            </a:lvl2pPr>
            <a:lvl3pPr>
              <a:defRPr>
                <a:latin typeface="IBM Plex Serif Medium" panose="02060603050406000203" pitchFamily="18" charset="0"/>
              </a:defRPr>
            </a:lvl3pPr>
            <a:lvl4pPr>
              <a:defRPr>
                <a:latin typeface="IBM Plex Serif Medium" panose="02060603050406000203" pitchFamily="18" charset="0"/>
              </a:defRPr>
            </a:lvl4pPr>
            <a:lvl5pPr>
              <a:defRPr>
                <a:latin typeface="IBM Plex Serif Medium" panose="02060603050406000203" pitchFamily="18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520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4"/>
            <a:ext cx="86868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409193"/>
            <a:ext cx="4114800" cy="483497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409193"/>
            <a:ext cx="4114800" cy="4834975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2EBDE6F8-0DDA-4BDF-A899-D593D684B26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9695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8640"/>
            <a:ext cx="86868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491488"/>
            <a:ext cx="1828800" cy="4752677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68225"/>
            <a:ext cx="8686800" cy="27330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491488"/>
            <a:ext cx="1828800" cy="4752677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491488"/>
            <a:ext cx="1828800" cy="4752677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491488"/>
            <a:ext cx="1828800" cy="4752677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C16329AA-984D-4825-9A5C-3E056C026C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8505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48640"/>
            <a:ext cx="41148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68225"/>
            <a:ext cx="4114800" cy="400049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498600"/>
            <a:ext cx="4114800" cy="474556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5F38A3C1-F1F1-4798-8B8B-61DEC0FBC4F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902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4"/>
            <a:ext cx="41148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498600"/>
            <a:ext cx="1828800" cy="474556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498600"/>
            <a:ext cx="1828800" cy="474556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ED13B68E-B61D-42C4-AA82-3B4B5A1B1FC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6421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98600"/>
            <a:ext cx="4114800" cy="46339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498601"/>
            <a:ext cx="1828800" cy="4633033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68225"/>
            <a:ext cx="8686800" cy="400049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498601"/>
            <a:ext cx="1828800" cy="4633033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ABCEDE9-FCA2-4FDC-B0F5-D03643023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410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98606"/>
            <a:ext cx="4114800" cy="463396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498606"/>
            <a:ext cx="4114800" cy="463396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68224"/>
            <a:ext cx="4114800" cy="669552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290D0354-5034-43EB-A554-C379298508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125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5"/>
            <a:ext cx="41148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3CC0133F-94A8-41A1-B9BC-0AEE171E8C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9063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5"/>
            <a:ext cx="41148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71851DA-26F5-4003-8390-36B564C6B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0920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3429000"/>
            <a:ext cx="4572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56032"/>
            <a:ext cx="4114800" cy="68174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498607"/>
            <a:ext cx="4114800" cy="4616075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5ACD29FD-FAA5-49D6-8771-B7320F18D79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9861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3429000"/>
            <a:ext cx="4572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4572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D354327-BCD7-4AA9-A8EC-B7BE70A9AAB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15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C747D-650A-4F6A-ACFA-5217A0509DF3}" type="datetimeFigureOut">
              <a:rPr lang="zh-TW" altLang="en-US" smtClean="0"/>
              <a:t>2019/8/7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81983-82A4-40D9-8D56-9620FC4A6C0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0F49245-2F74-4D96-87AB-8F0B6B19F46A}"/>
              </a:ext>
            </a:extLst>
          </p:cNvPr>
          <p:cNvSpPr txBox="1"/>
          <p:nvPr userDrawn="1"/>
        </p:nvSpPr>
        <p:spPr>
          <a:xfrm>
            <a:off x="1299754" y="2921168"/>
            <a:ext cx="65444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dirty="0">
                <a:latin typeface="IBM Plex Serif Medium" panose="02060603050406000203" pitchFamily="18" charset="0"/>
              </a:rPr>
              <a:t>THANK</a:t>
            </a:r>
            <a:r>
              <a:rPr lang="zh-TW" altLang="en-US" sz="6000" dirty="0">
                <a:latin typeface="IBM Plex Serif Medium" panose="02060603050406000203" pitchFamily="18" charset="0"/>
              </a:rPr>
              <a:t> </a:t>
            </a:r>
            <a:r>
              <a:rPr lang="en-US" altLang="zh-TW" sz="6000" dirty="0">
                <a:latin typeface="IBM Plex Serif Medium" panose="02060603050406000203" pitchFamily="18" charset="0"/>
              </a:rPr>
              <a:t>YOU</a:t>
            </a:r>
            <a:endParaRPr lang="zh-TW" altLang="en-US" sz="6000" dirty="0">
              <a:latin typeface="IBM Plex Serif Medium" panose="0206060305040600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4320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3429000"/>
            <a:ext cx="2286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3429000"/>
            <a:ext cx="228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3429000"/>
            <a:ext cx="2285997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2286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B5C7CB39-5128-4579-B5D1-0A1C84C76E7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137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D32365B2-AA6C-48AC-999E-F033B4470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9646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2286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739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C016852-7A3B-45E7-8A0D-8BF60C172731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259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5"/>
            <a:ext cx="8686800" cy="1140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498607"/>
            <a:ext cx="1828800" cy="4633027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47462D40-6FCE-4484-92B3-F864CF7082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6312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3"/>
            <a:ext cx="8686800" cy="1140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498606"/>
            <a:ext cx="1828800" cy="4595911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498606"/>
            <a:ext cx="6400800" cy="4489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20F4F4C1-18D3-45FA-B35E-265DD2397F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65984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5"/>
            <a:ext cx="8686800" cy="1140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498606"/>
            <a:ext cx="1828800" cy="4595911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5AD68D3-582D-4C68-AD1C-26D5CDFABB0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1871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5"/>
            <a:ext cx="4114800" cy="1140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498606"/>
            <a:ext cx="1828800" cy="4633969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498605"/>
            <a:ext cx="1828800" cy="4609587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63BC5919-E068-409C-BDF0-9CEE15C553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1762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5"/>
            <a:ext cx="8686800" cy="1140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498606"/>
            <a:ext cx="1828800" cy="4633969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498605"/>
            <a:ext cx="1828800" cy="4609587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498605"/>
            <a:ext cx="4215008" cy="4564585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129B35D0-93B6-494D-BD41-2D083C6E358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608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256033"/>
            <a:ext cx="1828800" cy="587866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300567"/>
            <a:ext cx="64008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9C340B16-DD07-4551-94BF-0B28A7C9CA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277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287" y="1787"/>
            <a:ext cx="9158287" cy="686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35302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6F6DB7C7-C848-4EBD-AD54-8FA68D3F9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446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51219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4"/>
            <a:ext cx="86868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524000"/>
            <a:ext cx="41148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2B0D548-328A-42F2-BE71-7EDD515E56C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114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914867"/>
            <a:ext cx="1297608" cy="701463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5BB2391-0785-453E-95DC-C74FE0B44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437376"/>
            <a:ext cx="64008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74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227414" y="553728"/>
            <a:ext cx="8689181" cy="0"/>
          </a:xfrm>
          <a:prstGeom prst="line">
            <a:avLst/>
          </a:prstGeom>
          <a:ln>
            <a:solidFill>
              <a:srgbClr val="16B0E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517" y="224860"/>
            <a:ext cx="475966" cy="259029"/>
          </a:xfrm>
          <a:prstGeom prst="rect">
            <a:avLst/>
          </a:prstGeom>
        </p:spPr>
      </p:pic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27412" y="164670"/>
            <a:ext cx="8689182" cy="379412"/>
          </a:xfrm>
        </p:spPr>
        <p:txBody>
          <a:bodyPr>
            <a:noAutofit/>
          </a:bodyPr>
          <a:lstStyle>
            <a:lvl1pPr>
              <a:buNone/>
              <a:defRPr sz="1800" b="1" i="0" baseline="0">
                <a:solidFill>
                  <a:srgbClr val="0070C0"/>
                </a:solidFill>
                <a:latin typeface="IBM Plex Sans" panose="020B0503050000000000" pitchFamily="34" charset="77"/>
                <a:ea typeface="IBM Plex Sans" panose="020B0503050000000000" pitchFamily="34" charset="77"/>
                <a:cs typeface="IBM Plex Sans" panose="020B0503050000000000" pitchFamily="34" charset="77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6435307"/>
            <a:ext cx="2057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6497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Slide 3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32651" y="2054204"/>
            <a:ext cx="552853" cy="361952"/>
          </a:xfrm>
          <a:prstGeom prst="rect">
            <a:avLst/>
          </a:prstGeom>
        </p:spPr>
        <p:txBody>
          <a:bodyPr lIns="19050" tIns="19050" rIns="19050" bIns="19050"/>
          <a:lstStyle>
            <a:lvl1pPr defTabSz="309562">
              <a:lnSpc>
                <a:spcPct val="100000"/>
              </a:lnSpc>
              <a:spcBef>
                <a:spcPts val="0"/>
              </a:spcBef>
              <a:defRPr sz="1400" b="1">
                <a:solidFill>
                  <a:srgbClr val="1F343E"/>
                </a:solidFill>
              </a:defRPr>
            </a:lvl1pPr>
            <a:lvl2pPr marL="805961" indent="-170961" defTabSz="309562">
              <a:lnSpc>
                <a:spcPct val="100000"/>
              </a:lnSpc>
              <a:spcBef>
                <a:spcPts val="0"/>
              </a:spcBef>
              <a:buSzPct val="75000"/>
              <a:defRPr sz="1400" b="1">
                <a:solidFill>
                  <a:srgbClr val="1F343E"/>
                </a:solidFill>
              </a:defRPr>
            </a:lvl2pPr>
            <a:lvl3pPr marL="1440961" indent="-170961" defTabSz="309562">
              <a:lnSpc>
                <a:spcPct val="100000"/>
              </a:lnSpc>
              <a:spcBef>
                <a:spcPts val="0"/>
              </a:spcBef>
              <a:defRPr sz="1400" b="1">
                <a:solidFill>
                  <a:srgbClr val="1F343E"/>
                </a:solidFill>
              </a:defRPr>
            </a:lvl3pPr>
            <a:lvl4pPr marL="2075961" indent="-170961" defTabSz="309562">
              <a:lnSpc>
                <a:spcPct val="100000"/>
              </a:lnSpc>
              <a:spcBef>
                <a:spcPts val="0"/>
              </a:spcBef>
              <a:defRPr sz="1400" b="1">
                <a:solidFill>
                  <a:srgbClr val="1F343E"/>
                </a:solidFill>
              </a:defRPr>
            </a:lvl4pPr>
            <a:lvl5pPr marL="2710961" indent="-170961" defTabSz="309562">
              <a:lnSpc>
                <a:spcPct val="100000"/>
              </a:lnSpc>
              <a:spcBef>
                <a:spcPts val="0"/>
              </a:spcBef>
              <a:defRPr sz="1400" b="1">
                <a:solidFill>
                  <a:srgbClr val="1F343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Shape 221"/>
          <p:cNvSpPr>
            <a:spLocks noGrp="1"/>
          </p:cNvSpPr>
          <p:nvPr>
            <p:ph type="body" sz="quarter" idx="13"/>
          </p:nvPr>
        </p:nvSpPr>
        <p:spPr>
          <a:xfrm>
            <a:off x="1232650" y="2460278"/>
            <a:ext cx="3152106" cy="774703"/>
          </a:xfrm>
          <a:prstGeom prst="rect">
            <a:avLst/>
          </a:prstGeom>
          <a:ln w="3175"/>
        </p:spPr>
        <p:txBody>
          <a:bodyPr lIns="19050" tIns="19050" rIns="19050" bIns="19050" anchor="ctr"/>
          <a:lstStyle>
            <a:lvl1pPr defTabSz="309562">
              <a:lnSpc>
                <a:spcPct val="100000"/>
              </a:lnSpc>
              <a:spcBef>
                <a:spcPts val="2200"/>
              </a:spcBef>
              <a:defRPr sz="1200">
                <a:solidFill>
                  <a:srgbClr val="152835"/>
                </a:solidFill>
                <a:latin typeface="Helvetica Light"/>
                <a:sym typeface="Helvetica Light"/>
              </a:defRPr>
            </a:lvl1pPr>
          </a:lstStyle>
          <a:p>
            <a:pPr defTabSz="309562">
              <a:lnSpc>
                <a:spcPct val="100000"/>
              </a:lnSpc>
              <a:spcBef>
                <a:spcPts val="2200"/>
              </a:spcBef>
              <a:defRPr sz="1200">
                <a:solidFill>
                  <a:srgbClr val="152835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7" name="Shape 222"/>
          <p:cNvSpPr>
            <a:spLocks noGrp="1"/>
          </p:cNvSpPr>
          <p:nvPr>
            <p:ph type="body" sz="quarter" idx="14"/>
          </p:nvPr>
        </p:nvSpPr>
        <p:spPr>
          <a:xfrm>
            <a:off x="1232651" y="3546475"/>
            <a:ext cx="552853" cy="361951"/>
          </a:xfrm>
          <a:prstGeom prst="rect">
            <a:avLst/>
          </a:prstGeom>
          <a:ln w="3175"/>
        </p:spPr>
        <p:txBody>
          <a:bodyPr lIns="19050" tIns="19050" rIns="19050" bIns="19050"/>
          <a:lstStyle>
            <a:lvl1pPr defTabSz="309562">
              <a:lnSpc>
                <a:spcPct val="100000"/>
              </a:lnSpc>
              <a:spcBef>
                <a:spcPts val="0"/>
              </a:spcBef>
              <a:defRPr sz="1400" b="1">
                <a:solidFill>
                  <a:srgbClr val="1F343E"/>
                </a:solidFill>
              </a:defRPr>
            </a:lvl1pPr>
          </a:lstStyle>
          <a:p>
            <a:pPr defTabSz="309562">
              <a:lnSpc>
                <a:spcPct val="100000"/>
              </a:lnSpc>
              <a:spcBef>
                <a:spcPts val="0"/>
              </a:spcBef>
              <a:defRPr sz="1400" b="1">
                <a:solidFill>
                  <a:srgbClr val="1F343E"/>
                </a:solidFill>
              </a:defRPr>
            </a:pPr>
            <a:endParaRPr/>
          </a:p>
        </p:txBody>
      </p:sp>
      <p:sp>
        <p:nvSpPr>
          <p:cNvPr id="148" name="Shape 223"/>
          <p:cNvSpPr>
            <a:spLocks noGrp="1"/>
          </p:cNvSpPr>
          <p:nvPr>
            <p:ph type="body" sz="quarter" idx="15"/>
          </p:nvPr>
        </p:nvSpPr>
        <p:spPr>
          <a:xfrm>
            <a:off x="1232651" y="3938597"/>
            <a:ext cx="3088259" cy="774703"/>
          </a:xfrm>
          <a:prstGeom prst="rect">
            <a:avLst/>
          </a:prstGeom>
          <a:ln w="3175"/>
        </p:spPr>
        <p:txBody>
          <a:bodyPr lIns="19050" tIns="19050" rIns="19050" bIns="19050" anchor="ctr"/>
          <a:lstStyle>
            <a:lvl1pPr defTabSz="309562">
              <a:lnSpc>
                <a:spcPct val="100000"/>
              </a:lnSpc>
              <a:spcBef>
                <a:spcPts val="2200"/>
              </a:spcBef>
              <a:defRPr sz="1200">
                <a:solidFill>
                  <a:srgbClr val="152835"/>
                </a:solidFill>
                <a:latin typeface="Helvetica Light"/>
                <a:sym typeface="Helvetica Light"/>
              </a:defRPr>
            </a:lvl1pPr>
          </a:lstStyle>
          <a:p>
            <a:pPr defTabSz="309562">
              <a:lnSpc>
                <a:spcPct val="100000"/>
              </a:lnSpc>
              <a:spcBef>
                <a:spcPts val="2200"/>
              </a:spcBef>
              <a:defRPr sz="1200">
                <a:solidFill>
                  <a:srgbClr val="152835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49" name="Shape 224"/>
          <p:cNvSpPr>
            <a:spLocks noGrp="1"/>
          </p:cNvSpPr>
          <p:nvPr>
            <p:ph type="body" sz="quarter" idx="16"/>
          </p:nvPr>
        </p:nvSpPr>
        <p:spPr>
          <a:xfrm>
            <a:off x="1232651" y="5026044"/>
            <a:ext cx="552853" cy="361952"/>
          </a:xfrm>
          <a:prstGeom prst="rect">
            <a:avLst/>
          </a:prstGeom>
          <a:ln w="3175"/>
        </p:spPr>
        <p:txBody>
          <a:bodyPr lIns="19050" tIns="19050" rIns="19050" bIns="19050"/>
          <a:lstStyle>
            <a:lvl1pPr defTabSz="309562">
              <a:lnSpc>
                <a:spcPct val="100000"/>
              </a:lnSpc>
              <a:spcBef>
                <a:spcPts val="0"/>
              </a:spcBef>
              <a:defRPr sz="1400" b="1">
                <a:solidFill>
                  <a:srgbClr val="1F343E"/>
                </a:solidFill>
              </a:defRPr>
            </a:lvl1pPr>
          </a:lstStyle>
          <a:p>
            <a:pPr defTabSz="309562">
              <a:lnSpc>
                <a:spcPct val="100000"/>
              </a:lnSpc>
              <a:spcBef>
                <a:spcPts val="0"/>
              </a:spcBef>
              <a:defRPr sz="1400" b="1">
                <a:solidFill>
                  <a:srgbClr val="1F343E"/>
                </a:solidFill>
              </a:defRPr>
            </a:pPr>
            <a:endParaRPr/>
          </a:p>
        </p:txBody>
      </p:sp>
      <p:sp>
        <p:nvSpPr>
          <p:cNvPr id="150" name="Shape 225"/>
          <p:cNvSpPr>
            <a:spLocks noGrp="1"/>
          </p:cNvSpPr>
          <p:nvPr>
            <p:ph type="body" sz="quarter" idx="17"/>
          </p:nvPr>
        </p:nvSpPr>
        <p:spPr>
          <a:xfrm>
            <a:off x="1232650" y="5432303"/>
            <a:ext cx="3152106" cy="774703"/>
          </a:xfrm>
          <a:prstGeom prst="rect">
            <a:avLst/>
          </a:prstGeom>
          <a:ln w="3175"/>
        </p:spPr>
        <p:txBody>
          <a:bodyPr lIns="19050" tIns="19050" rIns="19050" bIns="19050" anchor="ctr"/>
          <a:lstStyle>
            <a:lvl1pPr defTabSz="309562">
              <a:lnSpc>
                <a:spcPct val="100000"/>
              </a:lnSpc>
              <a:spcBef>
                <a:spcPts val="2200"/>
              </a:spcBef>
              <a:defRPr sz="1200">
                <a:solidFill>
                  <a:srgbClr val="152835"/>
                </a:solidFill>
                <a:latin typeface="Helvetica Light"/>
                <a:sym typeface="Helvetica Light"/>
              </a:defRPr>
            </a:lvl1pPr>
          </a:lstStyle>
          <a:p>
            <a:pPr defTabSz="309562">
              <a:lnSpc>
                <a:spcPct val="100000"/>
              </a:lnSpc>
              <a:spcBef>
                <a:spcPts val="2200"/>
              </a:spcBef>
              <a:defRPr sz="1200">
                <a:solidFill>
                  <a:srgbClr val="152835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1" name="Shape 226"/>
          <p:cNvSpPr txBox="1"/>
          <p:nvPr/>
        </p:nvSpPr>
        <p:spPr>
          <a:xfrm>
            <a:off x="443176" y="597501"/>
            <a:ext cx="2948564" cy="370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defTabSz="309562">
              <a:lnSpc>
                <a:spcPct val="90000"/>
              </a:lnSpc>
              <a:defRPr sz="2400">
                <a:solidFill>
                  <a:srgbClr val="325C8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2400"/>
              <a:t>Slide Title Goes Here</a:t>
            </a:r>
          </a:p>
        </p:txBody>
      </p:sp>
      <p:sp>
        <p:nvSpPr>
          <p:cNvPr id="152" name="Shape 227"/>
          <p:cNvSpPr/>
          <p:nvPr/>
        </p:nvSpPr>
        <p:spPr>
          <a:xfrm>
            <a:off x="-92372" y="-144701"/>
            <a:ext cx="9328745" cy="170755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6788" tIns="26788" rIns="26788" bIns="26788" anchor="ctr"/>
          <a:lstStyle/>
          <a:p>
            <a:pPr algn="ctr" defTabSz="309562">
              <a:defRPr sz="1200">
                <a:solidFill>
                  <a:srgbClr val="FFFFFF"/>
                </a:solidFill>
              </a:defRPr>
            </a:pPr>
            <a:endParaRPr sz="1200"/>
          </a:p>
        </p:txBody>
      </p:sp>
      <p:sp>
        <p:nvSpPr>
          <p:cNvPr id="153" name="Shape 228"/>
          <p:cNvSpPr>
            <a:spLocks noGrp="1"/>
          </p:cNvSpPr>
          <p:nvPr>
            <p:ph type="body" sz="quarter" idx="18"/>
          </p:nvPr>
        </p:nvSpPr>
        <p:spPr>
          <a:xfrm>
            <a:off x="499208" y="633149"/>
            <a:ext cx="3473945" cy="267711"/>
          </a:xfrm>
          <a:prstGeom prst="rect">
            <a:avLst/>
          </a:prstGeom>
          <a:ln w="3175"/>
        </p:spPr>
        <p:txBody>
          <a:bodyPr lIns="19050" tIns="19050" rIns="19050" bIns="19050" anchor="ctr"/>
          <a:lstStyle>
            <a:lvl1pPr defTabSz="219075">
              <a:lnSpc>
                <a:spcPct val="100000"/>
              </a:lnSpc>
              <a:spcBef>
                <a:spcPts val="0"/>
              </a:spcBef>
              <a:defRPr sz="1000" b="1" spc="68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defTabSz="219075">
              <a:lnSpc>
                <a:spcPct val="100000"/>
              </a:lnSpc>
              <a:spcBef>
                <a:spcPts val="0"/>
              </a:spcBef>
              <a:defRPr sz="1000" b="1" spc="68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endParaRPr/>
          </a:p>
        </p:txBody>
      </p:sp>
      <p:sp>
        <p:nvSpPr>
          <p:cNvPr id="154" name="Shape 229"/>
          <p:cNvSpPr/>
          <p:nvPr/>
        </p:nvSpPr>
        <p:spPr>
          <a:xfrm>
            <a:off x="545854" y="1058651"/>
            <a:ext cx="338758" cy="3"/>
          </a:xfrm>
          <a:prstGeom prst="line">
            <a:avLst/>
          </a:prstGeom>
          <a:ln w="25400">
            <a:solidFill>
              <a:srgbClr val="0BCFD8"/>
            </a:solidFill>
            <a:miter lim="400000"/>
          </a:ln>
        </p:spPr>
        <p:txBody>
          <a:bodyPr lIns="17144" tIns="17144" rIns="17144" bIns="17144"/>
          <a:lstStyle/>
          <a:p>
            <a:pPr defTabSz="309562">
              <a:lnSpc>
                <a:spcPct val="80000"/>
              </a:lnSpc>
              <a:defRPr sz="3000">
                <a:solidFill>
                  <a:srgbClr val="0F3659"/>
                </a:solidFill>
              </a:defRPr>
            </a:pPr>
            <a:endParaRPr sz="3000"/>
          </a:p>
        </p:txBody>
      </p:sp>
      <p:sp>
        <p:nvSpPr>
          <p:cNvPr id="155" name="Shape 230"/>
          <p:cNvSpPr>
            <a:spLocks noGrp="1"/>
          </p:cNvSpPr>
          <p:nvPr>
            <p:ph type="body" sz="quarter" idx="19"/>
          </p:nvPr>
        </p:nvSpPr>
        <p:spPr>
          <a:xfrm>
            <a:off x="4861674" y="2054204"/>
            <a:ext cx="552854" cy="361952"/>
          </a:xfrm>
          <a:prstGeom prst="rect">
            <a:avLst/>
          </a:prstGeom>
          <a:ln w="3175"/>
        </p:spPr>
        <p:txBody>
          <a:bodyPr lIns="19050" tIns="19050" rIns="19050" bIns="19050"/>
          <a:lstStyle>
            <a:lvl1pPr defTabSz="309562">
              <a:lnSpc>
                <a:spcPct val="100000"/>
              </a:lnSpc>
              <a:spcBef>
                <a:spcPts val="0"/>
              </a:spcBef>
              <a:defRPr sz="1400" b="1">
                <a:solidFill>
                  <a:srgbClr val="1F343E"/>
                </a:solidFill>
              </a:defRPr>
            </a:lvl1pPr>
          </a:lstStyle>
          <a:p>
            <a:pPr defTabSz="309562">
              <a:lnSpc>
                <a:spcPct val="100000"/>
              </a:lnSpc>
              <a:spcBef>
                <a:spcPts val="0"/>
              </a:spcBef>
              <a:defRPr sz="1400" b="1">
                <a:solidFill>
                  <a:srgbClr val="1F343E"/>
                </a:solidFill>
              </a:defRPr>
            </a:pPr>
            <a:endParaRPr/>
          </a:p>
        </p:txBody>
      </p:sp>
      <p:sp>
        <p:nvSpPr>
          <p:cNvPr id="156" name="Shape 231"/>
          <p:cNvSpPr>
            <a:spLocks noGrp="1"/>
          </p:cNvSpPr>
          <p:nvPr>
            <p:ph type="body" sz="quarter" idx="20"/>
          </p:nvPr>
        </p:nvSpPr>
        <p:spPr>
          <a:xfrm>
            <a:off x="4861675" y="2460278"/>
            <a:ext cx="3152107" cy="774703"/>
          </a:xfrm>
          <a:prstGeom prst="rect">
            <a:avLst/>
          </a:prstGeom>
          <a:ln w="3175"/>
        </p:spPr>
        <p:txBody>
          <a:bodyPr lIns="19050" tIns="19050" rIns="19050" bIns="19050" anchor="ctr"/>
          <a:lstStyle>
            <a:lvl1pPr defTabSz="309562">
              <a:lnSpc>
                <a:spcPct val="100000"/>
              </a:lnSpc>
              <a:spcBef>
                <a:spcPts val="2200"/>
              </a:spcBef>
              <a:defRPr sz="1200">
                <a:solidFill>
                  <a:srgbClr val="152835"/>
                </a:solidFill>
                <a:latin typeface="Helvetica Light"/>
                <a:sym typeface="Helvetica Light"/>
              </a:defRPr>
            </a:lvl1pPr>
          </a:lstStyle>
          <a:p>
            <a:pPr defTabSz="309562">
              <a:lnSpc>
                <a:spcPct val="100000"/>
              </a:lnSpc>
              <a:spcBef>
                <a:spcPts val="2200"/>
              </a:spcBef>
              <a:defRPr sz="1200">
                <a:solidFill>
                  <a:srgbClr val="152835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7" name="Shape 232"/>
          <p:cNvSpPr>
            <a:spLocks noGrp="1"/>
          </p:cNvSpPr>
          <p:nvPr>
            <p:ph type="body" sz="quarter" idx="21"/>
          </p:nvPr>
        </p:nvSpPr>
        <p:spPr>
          <a:xfrm>
            <a:off x="4861674" y="3546475"/>
            <a:ext cx="552854" cy="361951"/>
          </a:xfrm>
          <a:prstGeom prst="rect">
            <a:avLst/>
          </a:prstGeom>
          <a:ln w="3175"/>
        </p:spPr>
        <p:txBody>
          <a:bodyPr lIns="19050" tIns="19050" rIns="19050" bIns="19050"/>
          <a:lstStyle>
            <a:lvl1pPr defTabSz="309562">
              <a:lnSpc>
                <a:spcPct val="100000"/>
              </a:lnSpc>
              <a:spcBef>
                <a:spcPts val="0"/>
              </a:spcBef>
              <a:defRPr sz="1400" b="1">
                <a:solidFill>
                  <a:srgbClr val="1F343E"/>
                </a:solidFill>
              </a:defRPr>
            </a:lvl1pPr>
          </a:lstStyle>
          <a:p>
            <a:pPr defTabSz="309562">
              <a:lnSpc>
                <a:spcPct val="100000"/>
              </a:lnSpc>
              <a:spcBef>
                <a:spcPts val="0"/>
              </a:spcBef>
              <a:defRPr sz="1400" b="1">
                <a:solidFill>
                  <a:srgbClr val="1F343E"/>
                </a:solidFill>
              </a:defRPr>
            </a:pPr>
            <a:endParaRPr/>
          </a:p>
        </p:txBody>
      </p:sp>
      <p:sp>
        <p:nvSpPr>
          <p:cNvPr id="158" name="Shape 233"/>
          <p:cNvSpPr>
            <a:spLocks noGrp="1"/>
          </p:cNvSpPr>
          <p:nvPr>
            <p:ph type="body" sz="quarter" idx="22"/>
          </p:nvPr>
        </p:nvSpPr>
        <p:spPr>
          <a:xfrm>
            <a:off x="4861674" y="3938597"/>
            <a:ext cx="3088260" cy="774703"/>
          </a:xfrm>
          <a:prstGeom prst="rect">
            <a:avLst/>
          </a:prstGeom>
          <a:ln w="3175"/>
        </p:spPr>
        <p:txBody>
          <a:bodyPr lIns="19050" tIns="19050" rIns="19050" bIns="19050" anchor="ctr"/>
          <a:lstStyle>
            <a:lvl1pPr defTabSz="309562">
              <a:lnSpc>
                <a:spcPct val="100000"/>
              </a:lnSpc>
              <a:spcBef>
                <a:spcPts val="2200"/>
              </a:spcBef>
              <a:defRPr sz="1200">
                <a:solidFill>
                  <a:srgbClr val="152835"/>
                </a:solidFill>
                <a:latin typeface="Helvetica Light"/>
                <a:sym typeface="Helvetica Light"/>
              </a:defRPr>
            </a:lvl1pPr>
          </a:lstStyle>
          <a:p>
            <a:pPr defTabSz="309562">
              <a:lnSpc>
                <a:spcPct val="100000"/>
              </a:lnSpc>
              <a:spcBef>
                <a:spcPts val="2200"/>
              </a:spcBef>
              <a:defRPr sz="1200">
                <a:solidFill>
                  <a:srgbClr val="152835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59" name="Shape 234"/>
          <p:cNvSpPr>
            <a:spLocks noGrp="1"/>
          </p:cNvSpPr>
          <p:nvPr>
            <p:ph type="body" sz="quarter" idx="23"/>
          </p:nvPr>
        </p:nvSpPr>
        <p:spPr>
          <a:xfrm>
            <a:off x="4861674" y="5026044"/>
            <a:ext cx="552854" cy="361952"/>
          </a:xfrm>
          <a:prstGeom prst="rect">
            <a:avLst/>
          </a:prstGeom>
          <a:ln w="3175"/>
        </p:spPr>
        <p:txBody>
          <a:bodyPr lIns="19050" tIns="19050" rIns="19050" bIns="19050"/>
          <a:lstStyle>
            <a:lvl1pPr defTabSz="309562">
              <a:lnSpc>
                <a:spcPct val="100000"/>
              </a:lnSpc>
              <a:spcBef>
                <a:spcPts val="0"/>
              </a:spcBef>
              <a:defRPr sz="1400" b="1">
                <a:solidFill>
                  <a:srgbClr val="1F343E"/>
                </a:solidFill>
              </a:defRPr>
            </a:lvl1pPr>
          </a:lstStyle>
          <a:p>
            <a:pPr defTabSz="309562">
              <a:lnSpc>
                <a:spcPct val="100000"/>
              </a:lnSpc>
              <a:spcBef>
                <a:spcPts val="0"/>
              </a:spcBef>
              <a:defRPr sz="1400" b="1">
                <a:solidFill>
                  <a:srgbClr val="1F343E"/>
                </a:solidFill>
              </a:defRPr>
            </a:pPr>
            <a:endParaRPr/>
          </a:p>
        </p:txBody>
      </p:sp>
      <p:sp>
        <p:nvSpPr>
          <p:cNvPr id="160" name="Shape 235"/>
          <p:cNvSpPr>
            <a:spLocks noGrp="1"/>
          </p:cNvSpPr>
          <p:nvPr>
            <p:ph type="body" sz="quarter" idx="24"/>
          </p:nvPr>
        </p:nvSpPr>
        <p:spPr>
          <a:xfrm>
            <a:off x="4861675" y="5432303"/>
            <a:ext cx="3152107" cy="774703"/>
          </a:xfrm>
          <a:prstGeom prst="rect">
            <a:avLst/>
          </a:prstGeom>
          <a:ln w="3175"/>
        </p:spPr>
        <p:txBody>
          <a:bodyPr lIns="19050" tIns="19050" rIns="19050" bIns="19050" anchor="ctr"/>
          <a:lstStyle>
            <a:lvl1pPr defTabSz="309562">
              <a:lnSpc>
                <a:spcPct val="100000"/>
              </a:lnSpc>
              <a:spcBef>
                <a:spcPts val="2200"/>
              </a:spcBef>
              <a:defRPr sz="1200">
                <a:solidFill>
                  <a:srgbClr val="152835"/>
                </a:solidFill>
                <a:latin typeface="Helvetica Light"/>
                <a:sym typeface="Helvetica Light"/>
              </a:defRPr>
            </a:lvl1pPr>
          </a:lstStyle>
          <a:p>
            <a:pPr defTabSz="309562">
              <a:lnSpc>
                <a:spcPct val="100000"/>
              </a:lnSpc>
              <a:spcBef>
                <a:spcPts val="2200"/>
              </a:spcBef>
              <a:defRPr sz="1200">
                <a:solidFill>
                  <a:srgbClr val="152835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61" name="Shape 284"/>
          <p:cNvSpPr txBox="1"/>
          <p:nvPr/>
        </p:nvSpPr>
        <p:spPr>
          <a:xfrm>
            <a:off x="154049" y="6535122"/>
            <a:ext cx="2680221" cy="130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defTabSz="309562">
              <a:spcBef>
                <a:spcPts val="2200"/>
              </a:spcBef>
              <a:defRPr sz="600">
                <a:solidFill>
                  <a:srgbClr val="8B9BA6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sz="600"/>
              <a:t>IBM Cloud Kubernetes Service  |  IBM Confidential  |  ©2018 IBM Corporation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71962" y="6505277"/>
            <a:ext cx="193381" cy="257704"/>
          </a:xfrm>
          <a:prstGeom prst="rect">
            <a:avLst/>
          </a:prstGeom>
        </p:spPr>
        <p:txBody>
          <a:bodyPr lIns="26788" tIns="26788" rIns="26788" bIns="26788"/>
          <a:lstStyle>
            <a:lvl1pPr algn="ctr" defTabSz="308074">
              <a:defRPr sz="9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17026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ubtitle 2"/>
          <p:cNvSpPr txBox="1"/>
          <p:nvPr/>
        </p:nvSpPr>
        <p:spPr>
          <a:xfrm>
            <a:off x="95250" y="6491338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/>
              <a:t>IBM </a:t>
            </a:r>
            <a:r>
              <a:rPr sz="1050" b="1"/>
              <a:t>Cloud</a:t>
            </a:r>
          </a:p>
        </p:txBody>
      </p:sp>
      <p:pic>
        <p:nvPicPr>
          <p:cNvPr id="312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8764177" y="6446428"/>
            <a:ext cx="190503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0" y="6394451"/>
            <a:ext cx="9144002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34289" tIns="34289" rIns="34289" bIns="34289"/>
          <a:lstStyle/>
          <a:p>
            <a:endParaRPr sz="1013"/>
          </a:p>
        </p:txBody>
      </p:sp>
      <p:sp>
        <p:nvSpPr>
          <p:cNvPr id="314" name="Slide title"/>
          <p:cNvSpPr txBox="1">
            <a:spLocks noGrp="1"/>
          </p:cNvSpPr>
          <p:nvPr>
            <p:ph type="body" sz="quarter" idx="13"/>
          </p:nvPr>
        </p:nvSpPr>
        <p:spPr>
          <a:xfrm>
            <a:off x="190501" y="254001"/>
            <a:ext cx="8858251" cy="494145"/>
          </a:xfrm>
          <a:prstGeom prst="rect">
            <a:avLst/>
          </a:prstGeom>
        </p:spPr>
        <p:txBody>
          <a:bodyPr lIns="45718" tIns="45718" rIns="45718" bIns="45718"/>
          <a:lstStyle>
            <a:lvl1pPr defTabSz="582930">
              <a:lnSpc>
                <a:spcPct val="90000"/>
              </a:lnSpc>
              <a:defRPr sz="2250" b="1">
                <a:solidFill>
                  <a:schemeClr val="accent4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Slide title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4"/>
          </p:nvPr>
        </p:nvSpPr>
        <p:spPr>
          <a:xfrm>
            <a:off x="6457950" y="6450947"/>
            <a:ext cx="2057400" cy="365125"/>
          </a:xfrm>
        </p:spPr>
        <p:txBody>
          <a:bodyPr/>
          <a:lstStyle/>
          <a:p>
            <a:fld id="{218AECED-63D9-4B48-847D-42C68121BC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993832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Agend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14"/>
          <p:cNvSpPr/>
          <p:nvPr/>
        </p:nvSpPr>
        <p:spPr>
          <a:xfrm>
            <a:off x="-2" y="6413501"/>
            <a:ext cx="9144003" cy="44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endParaRPr sz="1013"/>
          </a:p>
        </p:txBody>
      </p:sp>
      <p:pic>
        <p:nvPicPr>
          <p:cNvPr id="82" name="ibm_logo_dark blue-01.png" descr="ibm_logo_dark blue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8764177" y="6446428"/>
            <a:ext cx="190503" cy="378646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ubtitle 2"/>
          <p:cNvSpPr txBox="1"/>
          <p:nvPr/>
        </p:nvSpPr>
        <p:spPr>
          <a:xfrm>
            <a:off x="95250" y="6491338"/>
            <a:ext cx="1074382" cy="214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>
              <a:lnSpc>
                <a:spcPct val="90000"/>
              </a:lnSpc>
              <a:defRPr sz="1400">
                <a:solidFill>
                  <a:schemeClr val="accent4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 sz="1050"/>
              <a:t>IBM </a:t>
            </a:r>
            <a:r>
              <a:rPr sz="1050" b="1"/>
              <a:t>Cloud</a:t>
            </a:r>
          </a:p>
        </p:txBody>
      </p:sp>
      <p:sp>
        <p:nvSpPr>
          <p:cNvPr id="84" name="Line"/>
          <p:cNvSpPr/>
          <p:nvPr/>
        </p:nvSpPr>
        <p:spPr>
          <a:xfrm>
            <a:off x="0" y="6407151"/>
            <a:ext cx="9144002" cy="0"/>
          </a:xfrm>
          <a:prstGeom prst="line">
            <a:avLst/>
          </a:prstGeom>
          <a:ln w="25400">
            <a:solidFill>
              <a:schemeClr val="accent5"/>
            </a:solidFill>
            <a:miter/>
          </a:ln>
        </p:spPr>
        <p:txBody>
          <a:bodyPr lIns="34289" tIns="34289" rIns="34289" bIns="34289"/>
          <a:lstStyle/>
          <a:p>
            <a:endParaRPr sz="1013"/>
          </a:p>
        </p:txBody>
      </p:sp>
      <p:sp>
        <p:nvSpPr>
          <p:cNvPr id="86" name="Text Placeholder 2"/>
          <p:cNvSpPr txBox="1">
            <a:spLocks noGrp="1"/>
          </p:cNvSpPr>
          <p:nvPr>
            <p:ph type="body" sz="quarter" idx="13"/>
          </p:nvPr>
        </p:nvSpPr>
        <p:spPr>
          <a:xfrm>
            <a:off x="4159585" y="1269729"/>
            <a:ext cx="1771652" cy="482184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Slide Title</a:t>
            </a:r>
          </a:p>
        </p:txBody>
      </p:sp>
      <p:sp>
        <p:nvSpPr>
          <p:cNvPr id="87" name="Text Placeholder 3"/>
          <p:cNvSpPr txBox="1">
            <a:spLocks noGrp="1"/>
          </p:cNvSpPr>
          <p:nvPr>
            <p:ph type="body" sz="quarter" idx="14"/>
          </p:nvPr>
        </p:nvSpPr>
        <p:spPr>
          <a:xfrm>
            <a:off x="6898305" y="700487"/>
            <a:ext cx="536390" cy="605296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05</a:t>
            </a:r>
          </a:p>
        </p:txBody>
      </p:sp>
      <p:sp>
        <p:nvSpPr>
          <p:cNvPr id="88" name="Text Placeholder 4"/>
          <p:cNvSpPr txBox="1">
            <a:spLocks noGrp="1"/>
          </p:cNvSpPr>
          <p:nvPr>
            <p:ph type="body" sz="quarter" idx="15"/>
          </p:nvPr>
        </p:nvSpPr>
        <p:spPr>
          <a:xfrm>
            <a:off x="6898305" y="1269729"/>
            <a:ext cx="1771653" cy="482184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Slide Title</a:t>
            </a:r>
          </a:p>
        </p:txBody>
      </p:sp>
      <p:sp>
        <p:nvSpPr>
          <p:cNvPr id="89" name="Text Placeholder 5"/>
          <p:cNvSpPr txBox="1">
            <a:spLocks noGrp="1"/>
          </p:cNvSpPr>
          <p:nvPr>
            <p:ph type="body" sz="quarter" idx="16"/>
          </p:nvPr>
        </p:nvSpPr>
        <p:spPr>
          <a:xfrm>
            <a:off x="4159586" y="1984187"/>
            <a:ext cx="579383" cy="605295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02</a:t>
            </a:r>
          </a:p>
        </p:txBody>
      </p:sp>
      <p:sp>
        <p:nvSpPr>
          <p:cNvPr id="90" name="Text Placeholder 6"/>
          <p:cNvSpPr txBox="1">
            <a:spLocks noGrp="1"/>
          </p:cNvSpPr>
          <p:nvPr>
            <p:ph type="body" sz="quarter" idx="17"/>
          </p:nvPr>
        </p:nvSpPr>
        <p:spPr>
          <a:xfrm>
            <a:off x="4159585" y="2553429"/>
            <a:ext cx="1771652" cy="482184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Slide Title</a:t>
            </a:r>
          </a:p>
        </p:txBody>
      </p:sp>
      <p:sp>
        <p:nvSpPr>
          <p:cNvPr id="91" name="Text Placeholder 7"/>
          <p:cNvSpPr txBox="1">
            <a:spLocks noGrp="1"/>
          </p:cNvSpPr>
          <p:nvPr>
            <p:ph type="body" sz="quarter" idx="18"/>
          </p:nvPr>
        </p:nvSpPr>
        <p:spPr>
          <a:xfrm>
            <a:off x="6898305" y="1984187"/>
            <a:ext cx="536390" cy="605295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06</a:t>
            </a:r>
          </a:p>
        </p:txBody>
      </p:sp>
      <p:sp>
        <p:nvSpPr>
          <p:cNvPr id="92" name="Text Placeholder 8"/>
          <p:cNvSpPr txBox="1">
            <a:spLocks noGrp="1"/>
          </p:cNvSpPr>
          <p:nvPr>
            <p:ph type="body" sz="quarter" idx="19"/>
          </p:nvPr>
        </p:nvSpPr>
        <p:spPr>
          <a:xfrm>
            <a:off x="6898305" y="2553429"/>
            <a:ext cx="1771653" cy="482184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Slide Title</a:t>
            </a:r>
          </a:p>
        </p:txBody>
      </p:sp>
      <p:sp>
        <p:nvSpPr>
          <p:cNvPr id="93" name="Text Placeholder 9"/>
          <p:cNvSpPr txBox="1">
            <a:spLocks noGrp="1"/>
          </p:cNvSpPr>
          <p:nvPr>
            <p:ph type="body" sz="quarter" idx="20"/>
          </p:nvPr>
        </p:nvSpPr>
        <p:spPr>
          <a:xfrm>
            <a:off x="4159586" y="3267885"/>
            <a:ext cx="579383" cy="605295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03</a:t>
            </a:r>
          </a:p>
        </p:txBody>
      </p:sp>
      <p:sp>
        <p:nvSpPr>
          <p:cNvPr id="94" name="Text Placeholder 10"/>
          <p:cNvSpPr txBox="1">
            <a:spLocks noGrp="1"/>
          </p:cNvSpPr>
          <p:nvPr>
            <p:ph type="body" sz="quarter" idx="21"/>
          </p:nvPr>
        </p:nvSpPr>
        <p:spPr>
          <a:xfrm>
            <a:off x="4159585" y="3837127"/>
            <a:ext cx="1771652" cy="482184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Slide Title</a:t>
            </a:r>
          </a:p>
        </p:txBody>
      </p:sp>
      <p:sp>
        <p:nvSpPr>
          <p:cNvPr id="95" name="Text Placeholder 11"/>
          <p:cNvSpPr txBox="1">
            <a:spLocks noGrp="1"/>
          </p:cNvSpPr>
          <p:nvPr>
            <p:ph type="body" sz="quarter" idx="22"/>
          </p:nvPr>
        </p:nvSpPr>
        <p:spPr>
          <a:xfrm>
            <a:off x="6898305" y="3267885"/>
            <a:ext cx="536390" cy="605295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07</a:t>
            </a:r>
          </a:p>
        </p:txBody>
      </p:sp>
      <p:sp>
        <p:nvSpPr>
          <p:cNvPr id="96" name="Text Placeholder 12"/>
          <p:cNvSpPr txBox="1">
            <a:spLocks noGrp="1"/>
          </p:cNvSpPr>
          <p:nvPr>
            <p:ph type="body" sz="quarter" idx="23"/>
          </p:nvPr>
        </p:nvSpPr>
        <p:spPr>
          <a:xfrm>
            <a:off x="6898305" y="3837127"/>
            <a:ext cx="1771653" cy="482184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Slide Title</a:t>
            </a:r>
          </a:p>
        </p:txBody>
      </p:sp>
      <p:sp>
        <p:nvSpPr>
          <p:cNvPr id="97" name="Text Placeholder 13"/>
          <p:cNvSpPr txBox="1">
            <a:spLocks noGrp="1"/>
          </p:cNvSpPr>
          <p:nvPr>
            <p:ph type="body" sz="quarter" idx="24"/>
          </p:nvPr>
        </p:nvSpPr>
        <p:spPr>
          <a:xfrm>
            <a:off x="4159586" y="4551582"/>
            <a:ext cx="579383" cy="605295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04</a:t>
            </a:r>
          </a:p>
        </p:txBody>
      </p:sp>
      <p:sp>
        <p:nvSpPr>
          <p:cNvPr id="98" name="Text Placeholder 14"/>
          <p:cNvSpPr txBox="1">
            <a:spLocks noGrp="1"/>
          </p:cNvSpPr>
          <p:nvPr>
            <p:ph type="body" sz="quarter" idx="25"/>
          </p:nvPr>
        </p:nvSpPr>
        <p:spPr>
          <a:xfrm>
            <a:off x="4159585" y="5120825"/>
            <a:ext cx="1771652" cy="482184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Slide Title</a:t>
            </a:r>
          </a:p>
        </p:txBody>
      </p:sp>
      <p:sp>
        <p:nvSpPr>
          <p:cNvPr id="99" name="Text Placeholder 15"/>
          <p:cNvSpPr txBox="1">
            <a:spLocks noGrp="1"/>
          </p:cNvSpPr>
          <p:nvPr>
            <p:ph type="body" sz="quarter" idx="26"/>
          </p:nvPr>
        </p:nvSpPr>
        <p:spPr>
          <a:xfrm>
            <a:off x="6898305" y="4551582"/>
            <a:ext cx="536390" cy="605295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08</a:t>
            </a:r>
          </a:p>
        </p:txBody>
      </p:sp>
      <p:sp>
        <p:nvSpPr>
          <p:cNvPr id="100" name="Text Placeholder 16"/>
          <p:cNvSpPr txBox="1">
            <a:spLocks noGrp="1"/>
          </p:cNvSpPr>
          <p:nvPr>
            <p:ph type="body" sz="quarter" idx="27"/>
          </p:nvPr>
        </p:nvSpPr>
        <p:spPr>
          <a:xfrm>
            <a:off x="6898305" y="5120825"/>
            <a:ext cx="1771653" cy="482184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A9CBEA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Slide Title</a:t>
            </a:r>
          </a:p>
        </p:txBody>
      </p:sp>
      <p:sp>
        <p:nvSpPr>
          <p:cNvPr id="101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231969" y="700487"/>
            <a:ext cx="3539933" cy="1014813"/>
          </a:xfrm>
          <a:prstGeom prst="rect">
            <a:avLst/>
          </a:prstGeom>
        </p:spPr>
        <p:txBody>
          <a:bodyPr lIns="45718" tIns="45718" rIns="45718" bIns="45718"/>
          <a:lstStyle>
            <a:lvl1pPr defTabSz="738377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pPr defTabSz="738377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</a:defRPr>
            </a:pPr>
            <a:r>
              <a:t>Deck </a:t>
            </a:r>
          </a:p>
          <a:p>
            <a:pPr defTabSz="738377">
              <a:lnSpc>
                <a:spcPct val="72000"/>
              </a:lnSpc>
              <a:defRPr sz="3800" b="1">
                <a:solidFill>
                  <a:schemeClr val="accent2">
                    <a:lumOff val="5588"/>
                  </a:schemeClr>
                </a:solidFill>
              </a:defRPr>
            </a:pPr>
            <a:r>
              <a:t>Agenda</a:t>
            </a:r>
          </a:p>
        </p:txBody>
      </p:sp>
      <p:sp>
        <p:nvSpPr>
          <p:cNvPr id="102" name="Text Placeholder 1"/>
          <p:cNvSpPr txBox="1">
            <a:spLocks noGrp="1"/>
          </p:cNvSpPr>
          <p:nvPr>
            <p:ph type="body" sz="quarter" idx="29"/>
          </p:nvPr>
        </p:nvSpPr>
        <p:spPr>
          <a:xfrm>
            <a:off x="4159586" y="700487"/>
            <a:ext cx="579383" cy="605296"/>
          </a:xfrm>
          <a:prstGeom prst="rect">
            <a:avLst/>
          </a:prstGeom>
        </p:spPr>
        <p:txBody>
          <a:bodyPr/>
          <a:lstStyle>
            <a:lvl1pPr>
              <a:defRPr sz="2700" b="1">
                <a:solidFill>
                  <a:schemeClr val="accent5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t>01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30"/>
          </p:nvPr>
        </p:nvSpPr>
        <p:spPr>
          <a:xfrm>
            <a:off x="6457950" y="6450947"/>
            <a:ext cx="2057400" cy="365125"/>
          </a:xfrm>
        </p:spPr>
        <p:txBody>
          <a:bodyPr/>
          <a:lstStyle/>
          <a:p>
            <a:fld id="{218AECED-63D9-4B48-847D-42C68121BC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9462780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4F12C-7433-4FED-979F-A7EEC1250AD4}" type="datetimeFigureOut">
              <a:rPr lang="zh-TW" altLang="en-US" smtClean="0"/>
              <a:t>2019/8/7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AACF-2CA4-4BBF-89D4-3F9C63B8E6E1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4" y="1586"/>
            <a:ext cx="9139774" cy="6854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圖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260649"/>
            <a:ext cx="1872208" cy="18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88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58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260649"/>
            <a:ext cx="1872208" cy="18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05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1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圖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260649"/>
            <a:ext cx="1872208" cy="18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74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4F12C-7433-4FED-979F-A7EEC1250AD4}" type="datetimeFigureOut">
              <a:rPr lang="zh-TW" altLang="en-US" smtClean="0"/>
              <a:t>2019/8/7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8AACF-2CA4-4BBF-89D4-3F9C63B8E6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378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9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50.xml"/><Relationship Id="rId42" Type="http://schemas.openxmlformats.org/officeDocument/2006/relationships/theme" Target="../theme/theme3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45.xml"/><Relationship Id="rId41" Type="http://schemas.openxmlformats.org/officeDocument/2006/relationships/slideLayout" Target="../slideLayouts/slideLayout57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53.xml"/><Relationship Id="rId40" Type="http://schemas.openxmlformats.org/officeDocument/2006/relationships/slideLayout" Target="../slideLayouts/slideLayout56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36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51.xml"/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C747D-650A-4F6A-ACFA-5217A0509DF3}" type="datetimeFigureOut">
              <a:rPr lang="zh-TW" altLang="en-US" smtClean="0"/>
              <a:t>2019/8/7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81983-82A4-40D9-8D56-9620FC4A6C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86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2" r:id="rId3"/>
    <p:sldLayoutId id="214748366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4F12C-7433-4FED-979F-A7EEC1250AD4}" type="datetimeFigureOut">
              <a:rPr lang="zh-TW" altLang="en-US" smtClean="0"/>
              <a:t>2019/8/7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8AACF-2CA4-4BBF-89D4-3F9C63B8E6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4323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68225"/>
            <a:ext cx="8686800" cy="4953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937777"/>
            <a:ext cx="8686800" cy="53185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6435307"/>
            <a:ext cx="2057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6435307"/>
            <a:ext cx="64008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#FastStart2019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696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706" r:id="rId29"/>
    <p:sldLayoutId id="2147483707" r:id="rId30"/>
    <p:sldLayoutId id="2147483708" r:id="rId31"/>
    <p:sldLayoutId id="2147483709" r:id="rId32"/>
    <p:sldLayoutId id="2147483710" r:id="rId33"/>
    <p:sldLayoutId id="2147483711" r:id="rId34"/>
    <p:sldLayoutId id="2147483712" r:id="rId35"/>
    <p:sldLayoutId id="2147483713" r:id="rId36"/>
    <p:sldLayoutId id="2147483714" r:id="rId37"/>
    <p:sldLayoutId id="2147483715" r:id="rId38"/>
    <p:sldLayoutId id="2147483716" r:id="rId39"/>
    <p:sldLayoutId id="2147483717" r:id="rId40"/>
    <p:sldLayoutId id="2147483718" r:id="rId41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ef.com.tw/dispPageBox/ct.aspx?ddsPageID=CHCLOUDSERVICE&amp;dbid=4098738328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ibm.com/tw-zh/cloud/direct-link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256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67AE077-4550-4821-B993-B200CB01EE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Meiryo" panose="020B0604030504040204" pitchFamily="34" charset="-128"/>
                <a:ea typeface="Meiryo" panose="020B0604030504040204" pitchFamily="34" charset="-128"/>
              </a:rPr>
              <a:t>IBM Cloud</a:t>
            </a:r>
            <a:r>
              <a:rPr lang="zh-TW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網路存取架構</a:t>
            </a:r>
            <a:br>
              <a:rPr lang="en-US" altLang="zh-TW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zh-TW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與</a:t>
            </a:r>
            <a:br>
              <a:rPr lang="en-US" altLang="zh-TW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zh-TW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台灣 </a:t>
            </a:r>
            <a:r>
              <a:rPr lang="en-US" altLang="zh-TW" dirty="0" err="1">
                <a:latin typeface="Meiryo" panose="020B0604030504040204" pitchFamily="34" charset="-128"/>
                <a:ea typeface="Meiryo" panose="020B0604030504040204" pitchFamily="34" charset="-128"/>
              </a:rPr>
              <a:t>PoP</a:t>
            </a:r>
            <a:r>
              <a:rPr lang="zh-TW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 專線服務介紹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BDFA91-464B-7A4A-BC53-543A4DAE5973}"/>
              </a:ext>
            </a:extLst>
          </p:cNvPr>
          <p:cNvSpPr txBox="1"/>
          <p:nvPr/>
        </p:nvSpPr>
        <p:spPr>
          <a:xfrm>
            <a:off x="4571999" y="5555998"/>
            <a:ext cx="2559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講義與實作文件下載處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6F802-A85D-2947-8542-79D10C5B59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1289" y="4412324"/>
            <a:ext cx="1513006" cy="1513006"/>
          </a:xfrm>
          <a:prstGeom prst="rect">
            <a:avLst/>
          </a:prstGeom>
        </p:spPr>
      </p:pic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1EF2F39C-7A53-473B-9660-C8C3EBD9FD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2543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16489-151F-DB42-81C3-4949EF7DC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058418"/>
            <a:ext cx="8686800" cy="855726"/>
          </a:xfrm>
        </p:spPr>
        <p:txBody>
          <a:bodyPr/>
          <a:lstStyle/>
          <a:p>
            <a:r>
              <a:rPr lang="en-US" dirty="0"/>
              <a:t>Location is key</a:t>
            </a:r>
            <a:br>
              <a:rPr lang="en-US" dirty="0"/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 is the traffic coming from and where is going to?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1AE86C-0BA6-A946-9B30-FEBA04689E7B}"/>
              </a:ext>
            </a:extLst>
          </p:cNvPr>
          <p:cNvSpPr/>
          <p:nvPr/>
        </p:nvSpPr>
        <p:spPr>
          <a:xfrm>
            <a:off x="258102" y="2760086"/>
            <a:ext cx="914400" cy="914400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800"/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Internet</a:t>
            </a:r>
          </a:p>
          <a:p>
            <a:pPr algn="ctr" defTabSz="685800"/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User or</a:t>
            </a:r>
          </a:p>
          <a:p>
            <a:pPr algn="ctr" defTabSz="685800"/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Service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8F4B43-5BDA-DE4C-8409-2EF839F1E8C1}"/>
              </a:ext>
            </a:extLst>
          </p:cNvPr>
          <p:cNvSpPr/>
          <p:nvPr/>
        </p:nvSpPr>
        <p:spPr>
          <a:xfrm>
            <a:off x="3778427" y="1844802"/>
            <a:ext cx="2393773" cy="109837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800"/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IBM Cloud</a:t>
            </a:r>
          </a:p>
          <a:p>
            <a:pPr algn="ctr" defTabSz="685800"/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Location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E670A8-7A33-E34B-A152-6CB90A604595}"/>
              </a:ext>
            </a:extLst>
          </p:cNvPr>
          <p:cNvSpPr/>
          <p:nvPr/>
        </p:nvSpPr>
        <p:spPr>
          <a:xfrm>
            <a:off x="3782778" y="3931280"/>
            <a:ext cx="2389421" cy="9144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800"/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IBM Cloud</a:t>
            </a:r>
          </a:p>
          <a:p>
            <a:pPr algn="ctr" defTabSz="685800"/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804A42-BDF3-D64E-872F-EBDE7CBDA88E}"/>
              </a:ext>
            </a:extLst>
          </p:cNvPr>
          <p:cNvSpPr/>
          <p:nvPr/>
        </p:nvSpPr>
        <p:spPr>
          <a:xfrm>
            <a:off x="7846804" y="2578948"/>
            <a:ext cx="914400" cy="914400"/>
          </a:xfrm>
          <a:prstGeom prst="rect">
            <a:avLst/>
          </a:prstGeom>
          <a:solidFill>
            <a:srgbClr val="00B05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800"/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Customer</a:t>
            </a:r>
          </a:p>
          <a:p>
            <a:pPr algn="ctr" defTabSz="685800"/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Enterprise</a:t>
            </a:r>
          </a:p>
          <a:p>
            <a:pPr algn="ctr" defTabSz="685800"/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Location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76AFC70-355F-234D-A6BE-A68FA9959E02}"/>
              </a:ext>
            </a:extLst>
          </p:cNvPr>
          <p:cNvCxnSpPr>
            <a:cxnSpLocks/>
            <a:stCxn id="9" idx="0"/>
            <a:endCxn id="39" idx="2"/>
          </p:cNvCxnSpPr>
          <p:nvPr/>
        </p:nvCxnSpPr>
        <p:spPr>
          <a:xfrm rot="5400000" flipH="1" flipV="1">
            <a:off x="1843286" y="1199346"/>
            <a:ext cx="432759" cy="2688725"/>
          </a:xfrm>
          <a:prstGeom prst="bentConnector2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1BC002D-0277-B14A-98E0-31FBFF32187F}"/>
              </a:ext>
            </a:extLst>
          </p:cNvPr>
          <p:cNvCxnSpPr>
            <a:cxnSpLocks/>
            <a:stCxn id="9" idx="2"/>
            <a:endCxn id="49" idx="2"/>
          </p:cNvCxnSpPr>
          <p:nvPr/>
        </p:nvCxnSpPr>
        <p:spPr>
          <a:xfrm rot="16200000" flipH="1">
            <a:off x="1712179" y="2677610"/>
            <a:ext cx="704003" cy="2697754"/>
          </a:xfrm>
          <a:prstGeom prst="bentConnector2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A4D0D9C7-D8D4-B44F-BADD-9500974D34F7}"/>
              </a:ext>
            </a:extLst>
          </p:cNvPr>
          <p:cNvCxnSpPr>
            <a:cxnSpLocks/>
            <a:stCxn id="48" idx="6"/>
            <a:endCxn id="12" idx="0"/>
          </p:cNvCxnSpPr>
          <p:nvPr/>
        </p:nvCxnSpPr>
        <p:spPr>
          <a:xfrm>
            <a:off x="6273344" y="2330080"/>
            <a:ext cx="2030661" cy="248869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7D2F866-EBBD-9940-AB63-DA3EE8FDB2B8}"/>
              </a:ext>
            </a:extLst>
          </p:cNvPr>
          <p:cNvCxnSpPr>
            <a:cxnSpLocks/>
            <a:stCxn id="59" idx="6"/>
            <a:endCxn id="12" idx="2"/>
          </p:cNvCxnSpPr>
          <p:nvPr/>
        </p:nvCxnSpPr>
        <p:spPr>
          <a:xfrm flipV="1">
            <a:off x="6439534" y="3493348"/>
            <a:ext cx="1864470" cy="86969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B0384F5-4A36-D748-ABB0-5F6444A9E644}"/>
              </a:ext>
            </a:extLst>
          </p:cNvPr>
          <p:cNvCxnSpPr>
            <a:cxnSpLocks/>
            <a:stCxn id="58" idx="0"/>
            <a:endCxn id="52" idx="4"/>
          </p:cNvCxnSpPr>
          <p:nvPr/>
        </p:nvCxnSpPr>
        <p:spPr>
          <a:xfrm flipH="1" flipV="1">
            <a:off x="4993407" y="3209836"/>
            <a:ext cx="3624" cy="3068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B842265-BD5A-E64F-A79B-0AD741589660}"/>
              </a:ext>
            </a:extLst>
          </p:cNvPr>
          <p:cNvSpPr/>
          <p:nvPr/>
        </p:nvSpPr>
        <p:spPr>
          <a:xfrm>
            <a:off x="2267180" y="2042195"/>
            <a:ext cx="612648" cy="632140"/>
          </a:xfrm>
          <a:prstGeom prst="ellipse">
            <a:avLst/>
          </a:prstGeom>
          <a:solidFill>
            <a:srgbClr val="FFFF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800"/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Edge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BDD3383-A06D-8041-B98F-07E9FA84D53E}"/>
              </a:ext>
            </a:extLst>
          </p:cNvPr>
          <p:cNvSpPr/>
          <p:nvPr/>
        </p:nvSpPr>
        <p:spPr>
          <a:xfrm>
            <a:off x="2289434" y="4066288"/>
            <a:ext cx="612648" cy="632140"/>
          </a:xfrm>
          <a:prstGeom prst="ellipse">
            <a:avLst/>
          </a:prstGeom>
          <a:solidFill>
            <a:srgbClr val="FFFF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800"/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Edge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F5F4698-0F78-A64D-A9E2-FB5B3A74201A}"/>
              </a:ext>
            </a:extLst>
          </p:cNvPr>
          <p:cNvSpPr txBox="1">
            <a:spLocks/>
          </p:cNvSpPr>
          <p:nvPr/>
        </p:nvSpPr>
        <p:spPr>
          <a:xfrm>
            <a:off x="457200" y="5051590"/>
            <a:ext cx="8686800" cy="5734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Arial"/>
              </a:rPr>
              <a:t>A network flow is like a line that always has a start and an end. Remember, once you go in one direction, you must return!   </a:t>
            </a:r>
            <a:endParaRPr lang="en-US" dirty="0">
              <a:solidFill>
                <a:srgbClr val="0064FF">
                  <a:lumMod val="75000"/>
                </a:srgbClr>
              </a:solidFill>
              <a:latin typeface="Arial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2E0AA66-7337-2346-9FE5-2704B2D52F09}"/>
              </a:ext>
            </a:extLst>
          </p:cNvPr>
          <p:cNvSpPr/>
          <p:nvPr/>
        </p:nvSpPr>
        <p:spPr>
          <a:xfrm>
            <a:off x="3404027" y="2012320"/>
            <a:ext cx="730740" cy="630014"/>
          </a:xfrm>
          <a:prstGeom prst="ellipse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800"/>
            <a:r>
              <a:rPr lang="en-US" sz="800" dirty="0">
                <a:solidFill>
                  <a:srgbClr val="000000"/>
                </a:solidFill>
                <a:latin typeface="Arial"/>
                <a:cs typeface="Arial"/>
              </a:rPr>
              <a:t>Perimeter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BE2F218-D2DF-D64D-B8AC-F40E8F4EB47F}"/>
              </a:ext>
            </a:extLst>
          </p:cNvPr>
          <p:cNvSpPr/>
          <p:nvPr/>
        </p:nvSpPr>
        <p:spPr>
          <a:xfrm>
            <a:off x="5542603" y="2015072"/>
            <a:ext cx="730740" cy="630014"/>
          </a:xfrm>
          <a:prstGeom prst="ellipse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800"/>
            <a:r>
              <a:rPr lang="en-US" sz="800" dirty="0">
                <a:solidFill>
                  <a:srgbClr val="000000"/>
                </a:solidFill>
                <a:latin typeface="Arial"/>
                <a:cs typeface="Arial"/>
              </a:rPr>
              <a:t>Perimeter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63F01C2-3965-2841-A194-1462A42B6214}"/>
              </a:ext>
            </a:extLst>
          </p:cNvPr>
          <p:cNvSpPr/>
          <p:nvPr/>
        </p:nvSpPr>
        <p:spPr>
          <a:xfrm>
            <a:off x="3413056" y="4063482"/>
            <a:ext cx="730740" cy="630014"/>
          </a:xfrm>
          <a:prstGeom prst="ellipse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800"/>
            <a:r>
              <a:rPr lang="en-US" sz="800" dirty="0">
                <a:solidFill>
                  <a:srgbClr val="000000"/>
                </a:solidFill>
                <a:latin typeface="Arial"/>
                <a:cs typeface="Arial"/>
              </a:rPr>
              <a:t>Perimeter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DC318C6-590B-C746-8E42-CA30DA903629}"/>
              </a:ext>
            </a:extLst>
          </p:cNvPr>
          <p:cNvSpPr/>
          <p:nvPr/>
        </p:nvSpPr>
        <p:spPr>
          <a:xfrm>
            <a:off x="4628037" y="2579822"/>
            <a:ext cx="730740" cy="630014"/>
          </a:xfrm>
          <a:prstGeom prst="ellipse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800"/>
            <a:r>
              <a:rPr lang="en-US" sz="800" dirty="0">
                <a:solidFill>
                  <a:srgbClr val="000000"/>
                </a:solidFill>
                <a:latin typeface="Arial"/>
                <a:cs typeface="Arial"/>
              </a:rPr>
              <a:t>Perimeter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827FCBC-9C25-6F4F-AC60-092AD7E4DBAE}"/>
              </a:ext>
            </a:extLst>
          </p:cNvPr>
          <p:cNvSpPr/>
          <p:nvPr/>
        </p:nvSpPr>
        <p:spPr>
          <a:xfrm>
            <a:off x="4631661" y="3516692"/>
            <a:ext cx="730740" cy="630014"/>
          </a:xfrm>
          <a:prstGeom prst="ellipse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800"/>
            <a:r>
              <a:rPr lang="en-US" sz="800" dirty="0">
                <a:solidFill>
                  <a:srgbClr val="000000"/>
                </a:solidFill>
                <a:latin typeface="Arial"/>
                <a:cs typeface="Arial"/>
              </a:rPr>
              <a:t>Perimeter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04126EA-303F-3140-BF47-801BB7462699}"/>
              </a:ext>
            </a:extLst>
          </p:cNvPr>
          <p:cNvSpPr/>
          <p:nvPr/>
        </p:nvSpPr>
        <p:spPr>
          <a:xfrm>
            <a:off x="5708794" y="4048031"/>
            <a:ext cx="730740" cy="630014"/>
          </a:xfrm>
          <a:prstGeom prst="ellipse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800"/>
            <a:r>
              <a:rPr lang="en-US" sz="800" dirty="0">
                <a:solidFill>
                  <a:srgbClr val="000000"/>
                </a:solidFill>
                <a:latin typeface="Arial"/>
                <a:cs typeface="Arial"/>
              </a:rPr>
              <a:t>Perimeter</a:t>
            </a:r>
          </a:p>
        </p:txBody>
      </p:sp>
      <p:sp>
        <p:nvSpPr>
          <p:cNvPr id="66" name="Line Callout 1 65">
            <a:extLst>
              <a:ext uri="{FF2B5EF4-FFF2-40B4-BE49-F238E27FC236}">
                <a16:creationId xmlns:a16="http://schemas.microsoft.com/office/drawing/2014/main" id="{DC43CE56-E305-DA40-99D1-6080F6318B6D}"/>
              </a:ext>
            </a:extLst>
          </p:cNvPr>
          <p:cNvSpPr/>
          <p:nvPr/>
        </p:nvSpPr>
        <p:spPr>
          <a:xfrm>
            <a:off x="2441258" y="3023885"/>
            <a:ext cx="914400" cy="612648"/>
          </a:xfrm>
          <a:prstGeom prst="borderCallout1">
            <a:avLst>
              <a:gd name="adj1" fmla="val -5131"/>
              <a:gd name="adj2" fmla="val 14667"/>
              <a:gd name="adj3" fmla="val -66604"/>
              <a:gd name="adj4" fmla="val 11667"/>
            </a:avLst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685800"/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CIS</a:t>
            </a:r>
          </a:p>
          <a:p>
            <a:pPr algn="ctr" defTabSz="685800"/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&amp;</a:t>
            </a:r>
          </a:p>
          <a:p>
            <a:pPr algn="ctr" defTabSz="685800"/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CDN</a:t>
            </a:r>
          </a:p>
        </p:txBody>
      </p:sp>
      <p:sp>
        <p:nvSpPr>
          <p:cNvPr id="67" name="Line Callout 1 66">
            <a:extLst>
              <a:ext uri="{FF2B5EF4-FFF2-40B4-BE49-F238E27FC236}">
                <a16:creationId xmlns:a16="http://schemas.microsoft.com/office/drawing/2014/main" id="{C2E0155F-3BB8-1A49-84E3-7AE9A98BBD9C}"/>
              </a:ext>
            </a:extLst>
          </p:cNvPr>
          <p:cNvSpPr/>
          <p:nvPr/>
        </p:nvSpPr>
        <p:spPr>
          <a:xfrm>
            <a:off x="6660449" y="2616900"/>
            <a:ext cx="914400" cy="612648"/>
          </a:xfrm>
          <a:prstGeom prst="borderCallout1">
            <a:avLst>
              <a:gd name="adj1" fmla="val -5131"/>
              <a:gd name="adj2" fmla="val 14667"/>
              <a:gd name="adj3" fmla="val -39738"/>
              <a:gd name="adj4" fmla="val 9667"/>
            </a:avLst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685800"/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Direct Link</a:t>
            </a:r>
          </a:p>
        </p:txBody>
      </p:sp>
      <p:sp>
        <p:nvSpPr>
          <p:cNvPr id="69" name="Line Callout 1 68">
            <a:extLst>
              <a:ext uri="{FF2B5EF4-FFF2-40B4-BE49-F238E27FC236}">
                <a16:creationId xmlns:a16="http://schemas.microsoft.com/office/drawing/2014/main" id="{0F468AF7-D5D8-6D49-B5C9-652B7CE19983}"/>
              </a:ext>
            </a:extLst>
          </p:cNvPr>
          <p:cNvSpPr/>
          <p:nvPr/>
        </p:nvSpPr>
        <p:spPr>
          <a:xfrm>
            <a:off x="6785927" y="3602660"/>
            <a:ext cx="914400" cy="612648"/>
          </a:xfrm>
          <a:prstGeom prst="borderCallout1">
            <a:avLst>
              <a:gd name="adj1" fmla="val 99347"/>
              <a:gd name="adj2" fmla="val 35667"/>
              <a:gd name="adj3" fmla="val 125933"/>
              <a:gd name="adj4" fmla="val 11667"/>
            </a:avLst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685800"/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Internet</a:t>
            </a:r>
          </a:p>
          <a:p>
            <a:pPr algn="ctr" defTabSz="685800"/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VPN</a:t>
            </a:r>
          </a:p>
        </p:txBody>
      </p:sp>
      <p:sp>
        <p:nvSpPr>
          <p:cNvPr id="70" name="Line Callout 1 69">
            <a:extLst>
              <a:ext uri="{FF2B5EF4-FFF2-40B4-BE49-F238E27FC236}">
                <a16:creationId xmlns:a16="http://schemas.microsoft.com/office/drawing/2014/main" id="{21761107-5354-334D-8356-C836EA8E633A}"/>
              </a:ext>
            </a:extLst>
          </p:cNvPr>
          <p:cNvSpPr/>
          <p:nvPr/>
        </p:nvSpPr>
        <p:spPr>
          <a:xfrm>
            <a:off x="3467612" y="3166448"/>
            <a:ext cx="914400" cy="612648"/>
          </a:xfrm>
          <a:prstGeom prst="borderCallout1">
            <a:avLst>
              <a:gd name="adj1" fmla="val -5131"/>
              <a:gd name="adj2" fmla="val 20667"/>
              <a:gd name="adj3" fmla="val -88992"/>
              <a:gd name="adj4" fmla="val 17667"/>
            </a:avLst>
          </a:prstGeom>
          <a:ln>
            <a:solidFill>
              <a:schemeClr val="tx1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685800"/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Load</a:t>
            </a:r>
          </a:p>
          <a:p>
            <a:pPr algn="ctr" defTabSz="685800"/>
            <a:r>
              <a:rPr lang="en-US" sz="1200" dirty="0">
                <a:solidFill>
                  <a:srgbClr val="000000"/>
                </a:solidFill>
                <a:latin typeface="Arial"/>
                <a:cs typeface="Arial"/>
              </a:rPr>
              <a:t>Balancing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A41AD08-359A-8147-A059-B0FEEF4DCF58}"/>
              </a:ext>
            </a:extLst>
          </p:cNvPr>
          <p:cNvSpPr txBox="1"/>
          <p:nvPr/>
        </p:nvSpPr>
        <p:spPr>
          <a:xfrm>
            <a:off x="614159" y="2037033"/>
            <a:ext cx="17235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 dirty="0">
                <a:solidFill>
                  <a:srgbClr val="000000"/>
                </a:solidFill>
                <a:latin typeface="Arial"/>
              </a:rPr>
              <a:t>PUBLIC INTERNET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668DCBB-5A5B-2D45-8209-DA88C20089E8}"/>
              </a:ext>
            </a:extLst>
          </p:cNvPr>
          <p:cNvSpPr txBox="1"/>
          <p:nvPr/>
        </p:nvSpPr>
        <p:spPr>
          <a:xfrm>
            <a:off x="6509995" y="2025870"/>
            <a:ext cx="18325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 dirty="0">
                <a:solidFill>
                  <a:srgbClr val="000000"/>
                </a:solidFill>
                <a:latin typeface="Arial"/>
              </a:rPr>
              <a:t>PRIVATE NETWORK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51A860A-68AC-4D42-BCC9-FF38389DE348}"/>
              </a:ext>
            </a:extLst>
          </p:cNvPr>
          <p:cNvSpPr txBox="1"/>
          <p:nvPr/>
        </p:nvSpPr>
        <p:spPr>
          <a:xfrm>
            <a:off x="625117" y="4404248"/>
            <a:ext cx="172354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 dirty="0">
                <a:solidFill>
                  <a:srgbClr val="000000"/>
                </a:solidFill>
                <a:latin typeface="Arial"/>
              </a:rPr>
              <a:t>PUBLIC INTERNET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E4EF75D-A70F-C444-B946-09CF1B67D8C0}"/>
              </a:ext>
            </a:extLst>
          </p:cNvPr>
          <p:cNvSpPr txBox="1"/>
          <p:nvPr/>
        </p:nvSpPr>
        <p:spPr>
          <a:xfrm>
            <a:off x="6509994" y="4363039"/>
            <a:ext cx="1832553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 dirty="0">
                <a:solidFill>
                  <a:srgbClr val="000000"/>
                </a:solidFill>
                <a:latin typeface="Arial"/>
              </a:rPr>
              <a:t>PRIVATE NETWORK</a:t>
            </a:r>
          </a:p>
          <a:p>
            <a:pPr defTabSz="685800"/>
            <a:r>
              <a:rPr lang="en-US" sz="1350" dirty="0">
                <a:solidFill>
                  <a:srgbClr val="000000"/>
                </a:solidFill>
                <a:latin typeface="Arial"/>
              </a:rPr>
              <a:t>Via </a:t>
            </a:r>
          </a:p>
          <a:p>
            <a:pPr defTabSz="685800"/>
            <a:r>
              <a:rPr lang="en-US" sz="1350" dirty="0">
                <a:solidFill>
                  <a:srgbClr val="000000"/>
                </a:solidFill>
                <a:latin typeface="Arial"/>
              </a:rPr>
              <a:t>PUBLIC INTERNET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A11AABD-9593-4F4C-A2FA-F82A6E827DF5}"/>
              </a:ext>
            </a:extLst>
          </p:cNvPr>
          <p:cNvSpPr txBox="1"/>
          <p:nvPr/>
        </p:nvSpPr>
        <p:spPr>
          <a:xfrm>
            <a:off x="4975313" y="3193266"/>
            <a:ext cx="183255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 dirty="0">
                <a:solidFill>
                  <a:srgbClr val="000000"/>
                </a:solidFill>
                <a:latin typeface="Arial"/>
              </a:rPr>
              <a:t>PRIVATE NETWORK</a:t>
            </a:r>
          </a:p>
        </p:txBody>
      </p:sp>
    </p:spTree>
    <p:extLst>
      <p:ext uri="{BB962C8B-B14F-4D97-AF65-F5344CB8AC3E}">
        <p14:creationId xmlns:p14="http://schemas.microsoft.com/office/powerpoint/2010/main" val="201079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81E40-A14B-4B36-B77C-6CE10814A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Internet Backbone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464A25-BC32-4539-A56A-C07FB399CB48}"/>
              </a:ext>
            </a:extLst>
          </p:cNvPr>
          <p:cNvSpPr/>
          <p:nvPr/>
        </p:nvSpPr>
        <p:spPr>
          <a:xfrm>
            <a:off x="510427" y="5067108"/>
            <a:ext cx="383062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685800"/>
            <a:r>
              <a:rPr lang="en-US" sz="2400" b="1" dirty="0">
                <a:ln w="22225">
                  <a:solidFill>
                    <a:srgbClr val="0064FF"/>
                  </a:solidFill>
                  <a:prstDash val="solid"/>
                </a:ln>
                <a:solidFill>
                  <a:srgbClr val="FF0000"/>
                </a:solidFill>
                <a:latin typeface="Arial"/>
              </a:rPr>
              <a:t>Public Internet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2830F23-D515-4C14-94FD-06774E36ED0C}"/>
              </a:ext>
            </a:extLst>
          </p:cNvPr>
          <p:cNvSpPr txBox="1">
            <a:spLocks/>
          </p:cNvSpPr>
          <p:nvPr/>
        </p:nvSpPr>
        <p:spPr>
          <a:xfrm>
            <a:off x="5134709" y="666751"/>
            <a:ext cx="3780691" cy="507876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u="sng" dirty="0">
                <a:solidFill>
                  <a:srgbClr val="000000"/>
                </a:solidFill>
                <a:latin typeface="Arial"/>
              </a:rPr>
              <a:t>Internet only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solidFill>
                  <a:srgbClr val="000000"/>
                </a:solidFill>
                <a:latin typeface="Arial"/>
              </a:rPr>
              <a:t>Security: LOW!!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solidFill>
                  <a:srgbClr val="000000"/>
                </a:solidFill>
                <a:latin typeface="Arial"/>
              </a:rPr>
              <a:t>Cost: Low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solidFill>
                  <a:srgbClr val="000000"/>
                </a:solidFill>
                <a:latin typeface="Arial"/>
              </a:rPr>
              <a:t>Bandwidth: Low to High</a:t>
            </a:r>
          </a:p>
          <a:p>
            <a:pPr lvl="1"/>
            <a:r>
              <a:rPr lang="en-US" sz="1000" dirty="0">
                <a:solidFill>
                  <a:srgbClr val="000000"/>
                </a:solidFill>
                <a:latin typeface="Arial"/>
              </a:rPr>
              <a:t>This is the most economical method to access cloud…but has trade-offs</a:t>
            </a:r>
          </a:p>
          <a:p>
            <a:pPr lvl="1"/>
            <a:r>
              <a:rPr lang="en-US" sz="1000" dirty="0">
                <a:solidFill>
                  <a:srgbClr val="000000"/>
                </a:solidFill>
                <a:latin typeface="Arial"/>
              </a:rPr>
              <a:t>DDOS, Man-in-the-middle, fuzzing, </a:t>
            </a:r>
            <a:r>
              <a:rPr lang="en-US" sz="1000" dirty="0" err="1">
                <a:solidFill>
                  <a:srgbClr val="000000"/>
                </a:solidFill>
                <a:latin typeface="Arial"/>
              </a:rPr>
              <a:t>etc</a:t>
            </a:r>
            <a:r>
              <a:rPr lang="en-US" sz="1000" dirty="0">
                <a:solidFill>
                  <a:srgbClr val="000000"/>
                </a:solidFill>
                <a:latin typeface="Arial"/>
              </a:rPr>
              <a:t>…is all out there.  Consider CIS for ingress.</a:t>
            </a:r>
          </a:p>
          <a:p>
            <a:pPr marL="0" lvl="1" indent="0">
              <a:buNone/>
            </a:pPr>
            <a:r>
              <a:rPr lang="en-US" sz="1000" b="1" u="sng" dirty="0">
                <a:solidFill>
                  <a:srgbClr val="000000"/>
                </a:solidFill>
                <a:latin typeface="Arial"/>
              </a:rPr>
              <a:t>Internet Secure Gateway – Cloud Foundry Public</a:t>
            </a:r>
          </a:p>
          <a:p>
            <a:pPr marL="0" lvl="1" indent="0">
              <a:buNone/>
            </a:pPr>
            <a:r>
              <a:rPr lang="en-US" sz="1000" b="1" u="sng" dirty="0">
                <a:solidFill>
                  <a:srgbClr val="000000"/>
                </a:solidFill>
                <a:latin typeface="Arial"/>
              </a:rPr>
              <a:t>Internet SSL VPN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solidFill>
                  <a:srgbClr val="000000"/>
                </a:solidFill>
                <a:latin typeface="Arial"/>
              </a:rPr>
              <a:t>Security; Moderate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solidFill>
                  <a:srgbClr val="000000"/>
                </a:solidFill>
                <a:latin typeface="Arial"/>
              </a:rPr>
              <a:t>Cost; Low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solidFill>
                  <a:srgbClr val="000000"/>
                </a:solidFill>
                <a:latin typeface="Arial"/>
              </a:rPr>
              <a:t>Bandwidth; Low [Less than 1G]</a:t>
            </a:r>
          </a:p>
          <a:p>
            <a:pPr lvl="1">
              <a:spcBef>
                <a:spcPts val="0"/>
              </a:spcBef>
            </a:pPr>
            <a:endParaRPr lang="en-US" sz="1000" dirty="0">
              <a:solidFill>
                <a:srgbClr val="000000"/>
              </a:solidFill>
              <a:latin typeface="Arial"/>
            </a:endParaRPr>
          </a:p>
          <a:p>
            <a:pPr lvl="1">
              <a:spcBef>
                <a:spcPts val="0"/>
              </a:spcBef>
            </a:pPr>
            <a:r>
              <a:rPr lang="en-US" sz="1000" dirty="0">
                <a:solidFill>
                  <a:srgbClr val="000000"/>
                </a:solidFill>
                <a:latin typeface="Arial"/>
              </a:rPr>
              <a:t>Recommended for management network access only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solidFill>
                  <a:srgbClr val="000000"/>
                </a:solidFill>
                <a:latin typeface="Arial"/>
              </a:rPr>
              <a:t>Most common method for </a:t>
            </a:r>
            <a:r>
              <a:rPr lang="en-US" sz="1000" dirty="0" err="1">
                <a:solidFill>
                  <a:srgbClr val="000000"/>
                </a:solidFill>
                <a:latin typeface="Arial"/>
              </a:rPr>
              <a:t>mgmt</a:t>
            </a:r>
            <a:r>
              <a:rPr lang="en-US" sz="1000" dirty="0">
                <a:solidFill>
                  <a:srgbClr val="000000"/>
                </a:solidFill>
                <a:latin typeface="Arial"/>
              </a:rPr>
              <a:t> control </a:t>
            </a:r>
          </a:p>
          <a:p>
            <a:pPr marL="0" lvl="1" indent="0">
              <a:buNone/>
            </a:pPr>
            <a:r>
              <a:rPr lang="en-US" sz="1000" b="1" u="sng" dirty="0">
                <a:solidFill>
                  <a:srgbClr val="000000"/>
                </a:solidFill>
                <a:latin typeface="Arial"/>
              </a:rPr>
              <a:t>Internet IPSec VPN [shared hardware]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solidFill>
                  <a:srgbClr val="000000"/>
                </a:solidFill>
                <a:latin typeface="Arial"/>
              </a:rPr>
              <a:t>Security; Moderate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solidFill>
                  <a:srgbClr val="000000"/>
                </a:solidFill>
                <a:latin typeface="Arial"/>
              </a:rPr>
              <a:t>Cost; Low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solidFill>
                  <a:srgbClr val="000000"/>
                </a:solidFill>
                <a:latin typeface="Arial"/>
              </a:rPr>
              <a:t>Bandwidth; Low</a:t>
            </a:r>
          </a:p>
          <a:p>
            <a:pPr lvl="1">
              <a:spcBef>
                <a:spcPts val="0"/>
              </a:spcBef>
            </a:pPr>
            <a:endParaRPr lang="en-US" sz="1000" dirty="0">
              <a:solidFill>
                <a:srgbClr val="000000"/>
              </a:solidFill>
              <a:latin typeface="Arial"/>
            </a:endParaRPr>
          </a:p>
          <a:p>
            <a:pPr lvl="1">
              <a:spcBef>
                <a:spcPts val="0"/>
              </a:spcBef>
            </a:pPr>
            <a:r>
              <a:rPr lang="en-US" sz="1000" dirty="0">
                <a:solidFill>
                  <a:srgbClr val="000000"/>
                </a:solidFill>
                <a:latin typeface="Arial"/>
              </a:rPr>
              <a:t>Connects back to the customer VPN router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solidFill>
                  <a:srgbClr val="000000"/>
                </a:solidFill>
                <a:latin typeface="Arial"/>
              </a:rPr>
              <a:t>Usually an extension of a customer’s existing </a:t>
            </a:r>
            <a:r>
              <a:rPr lang="en-US" sz="1000" dirty="0" err="1">
                <a:solidFill>
                  <a:srgbClr val="000000"/>
                </a:solidFill>
                <a:latin typeface="Arial"/>
              </a:rPr>
              <a:t>mgmt</a:t>
            </a:r>
            <a:r>
              <a:rPr lang="en-US" sz="1000" dirty="0">
                <a:solidFill>
                  <a:srgbClr val="000000"/>
                </a:solidFill>
                <a:latin typeface="Arial"/>
              </a:rPr>
              <a:t> network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solidFill>
                  <a:srgbClr val="000000"/>
                </a:solidFill>
                <a:latin typeface="Arial"/>
              </a:rPr>
              <a:t>IP address is </a:t>
            </a:r>
            <a:r>
              <a:rPr lang="en-US" sz="1000" dirty="0" err="1">
                <a:solidFill>
                  <a:srgbClr val="000000"/>
                </a:solidFill>
                <a:latin typeface="Arial"/>
              </a:rPr>
              <a:t>NAT’d</a:t>
            </a:r>
            <a:endParaRPr lang="en-US" sz="1000" dirty="0">
              <a:solidFill>
                <a:srgbClr val="000000"/>
              </a:solidFill>
              <a:latin typeface="Arial"/>
            </a:endParaRPr>
          </a:p>
          <a:p>
            <a:pPr marL="0" lvl="1" indent="0">
              <a:buNone/>
            </a:pPr>
            <a:r>
              <a:rPr lang="en-US" sz="1000" b="1" u="sng" dirty="0">
                <a:solidFill>
                  <a:srgbClr val="000000"/>
                </a:solidFill>
                <a:latin typeface="Arial"/>
              </a:rPr>
              <a:t>Internet IPSec VPN [dedicated hardware]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solidFill>
                  <a:srgbClr val="000000"/>
                </a:solidFill>
                <a:latin typeface="Arial"/>
              </a:rPr>
              <a:t>Security; Moderate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solidFill>
                  <a:srgbClr val="000000"/>
                </a:solidFill>
                <a:latin typeface="Arial"/>
              </a:rPr>
              <a:t>Cost; Medium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solidFill>
                  <a:srgbClr val="000000"/>
                </a:solidFill>
                <a:latin typeface="Arial"/>
              </a:rPr>
              <a:t>Bandwidth; Low to High</a:t>
            </a:r>
          </a:p>
          <a:p>
            <a:pPr lvl="1"/>
            <a:r>
              <a:rPr lang="en-US" sz="1000" dirty="0">
                <a:solidFill>
                  <a:srgbClr val="000000"/>
                </a:solidFill>
                <a:latin typeface="Arial"/>
              </a:rPr>
              <a:t>Security appliance is used within the IBM cloud</a:t>
            </a:r>
          </a:p>
          <a:p>
            <a:pPr marL="0" lvl="1" indent="0">
              <a:buNone/>
            </a:pPr>
            <a:endParaRPr lang="en-US" sz="10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50" name="Picture 2" descr="Image result for road sign splitting road">
            <a:extLst>
              <a:ext uri="{FF2B5EF4-FFF2-40B4-BE49-F238E27FC236}">
                <a16:creationId xmlns:a16="http://schemas.microsoft.com/office/drawing/2014/main" id="{7B3E2805-AA3A-49F6-94B2-417FC0C71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61" y="2200865"/>
            <a:ext cx="24955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231DBD-F494-4ADB-91AB-17C36006F7F3}"/>
              </a:ext>
            </a:extLst>
          </p:cNvPr>
          <p:cNvSpPr/>
          <p:nvPr/>
        </p:nvSpPr>
        <p:spPr>
          <a:xfrm>
            <a:off x="110516" y="2421049"/>
            <a:ext cx="187172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685800"/>
            <a:r>
              <a:rPr lang="en-US" sz="2000" b="1" dirty="0">
                <a:ln w="22225">
                  <a:solidFill>
                    <a:srgbClr val="0064FF"/>
                  </a:solidFill>
                  <a:prstDash val="solid"/>
                </a:ln>
                <a:solidFill>
                  <a:srgbClr val="0064FF">
                    <a:lumMod val="40000"/>
                    <a:lumOff val="60000"/>
                  </a:srgbClr>
                </a:solidFill>
                <a:latin typeface="Arial"/>
              </a:rPr>
              <a:t>Internet Only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6180CE-796A-4FAC-9336-369405D37BDD}"/>
              </a:ext>
            </a:extLst>
          </p:cNvPr>
          <p:cNvSpPr/>
          <p:nvPr/>
        </p:nvSpPr>
        <p:spPr>
          <a:xfrm>
            <a:off x="3049690" y="2421049"/>
            <a:ext cx="208501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685800"/>
            <a:r>
              <a:rPr lang="en-US" sz="2000" b="1" dirty="0">
                <a:ln w="22225">
                  <a:solidFill>
                    <a:srgbClr val="0064FF"/>
                  </a:solidFill>
                  <a:prstDash val="solid"/>
                </a:ln>
                <a:solidFill>
                  <a:srgbClr val="0064FF">
                    <a:lumMod val="40000"/>
                    <a:lumOff val="60000"/>
                  </a:srgbClr>
                </a:solidFill>
                <a:latin typeface="Arial"/>
              </a:rPr>
              <a:t>Internet + VPN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B6C226-BEFA-4668-86CC-B9DDE2B900FC}"/>
              </a:ext>
            </a:extLst>
          </p:cNvPr>
          <p:cNvSpPr txBox="1"/>
          <p:nvPr/>
        </p:nvSpPr>
        <p:spPr>
          <a:xfrm>
            <a:off x="3230466" y="3988819"/>
            <a:ext cx="1507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350" dirty="0">
                <a:solidFill>
                  <a:srgbClr val="000000"/>
                </a:solidFill>
                <a:latin typeface="Arial"/>
              </a:rPr>
              <a:t>Note; The Internet is the transport for all these solutions</a:t>
            </a:r>
          </a:p>
        </p:txBody>
      </p:sp>
    </p:spTree>
    <p:extLst>
      <p:ext uri="{BB962C8B-B14F-4D97-AF65-F5344CB8AC3E}">
        <p14:creationId xmlns:p14="http://schemas.microsoft.com/office/powerpoint/2010/main" val="3204156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/>
              <a:t>Decision Tree for Selecting a Private Network Connection</a:t>
            </a:r>
            <a:endParaRPr kumimoji="1" lang="ja-JP" altLang="en-US" dirty="0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1875519" y="3311742"/>
            <a:ext cx="1482329" cy="464672"/>
          </a:xfrm>
          <a:prstGeom prst="diamond">
            <a:avLst/>
          </a:prstGeom>
          <a:solidFill>
            <a:srgbClr val="7889FB">
              <a:lumMod val="20000"/>
              <a:lumOff val="80000"/>
            </a:srgbClr>
          </a:solidFill>
          <a:ln w="50800">
            <a:solidFill>
              <a:srgbClr val="BEC4FD">
                <a:lumMod val="90000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685800" eaLnBrk="0" hangingPunct="0">
              <a:defRPr/>
            </a:pPr>
            <a:endParaRPr lang="ja-JP" altLang="en-US" sz="1050" kern="0">
              <a:solidFill>
                <a:srgbClr val="000000"/>
              </a:solidFill>
              <a:latin typeface="メイリオ"/>
              <a:ea typeface="メイリオ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2234141" y="3820312"/>
            <a:ext cx="378619" cy="22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7500" tIns="35100" rIns="67500" bIns="35100">
            <a:spAutoFit/>
          </a:bodyPr>
          <a:lstStyle>
            <a:lvl1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defTabSz="685800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ja-JP" sz="1050" dirty="0">
                <a:solidFill>
                  <a:srgbClr val="000000"/>
                </a:solidFill>
                <a:latin typeface="メイリオ"/>
                <a:ea typeface="メイリオ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467832" y="4744741"/>
            <a:ext cx="419703" cy="22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defTabSz="685800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ja-JP" sz="1050" dirty="0">
                <a:solidFill>
                  <a:srgbClr val="000000"/>
                </a:solidFill>
                <a:latin typeface="メイリオ"/>
                <a:ea typeface="メイリオ"/>
                <a:cs typeface="Arial" panose="020B0604020202020204" pitchFamily="34" charset="0"/>
              </a:rPr>
              <a:t>Yes</a:t>
            </a:r>
            <a:r>
              <a:rPr kumimoji="0" lang="ja-JP" altLang="en-US" sz="1050" dirty="0">
                <a:solidFill>
                  <a:srgbClr val="000000"/>
                </a:solidFill>
                <a:latin typeface="メイリオ"/>
                <a:ea typeface="メイリオ"/>
                <a:cs typeface="Arial" panose="020B0604020202020204" pitchFamily="34" charset="0"/>
              </a:rPr>
              <a:t> </a:t>
            </a:r>
            <a:endParaRPr kumimoji="0" lang="en-US" altLang="ja-JP" sz="1050" dirty="0">
              <a:solidFill>
                <a:srgbClr val="000000"/>
              </a:solidFill>
              <a:latin typeface="メイリオ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1878259" y="1966924"/>
            <a:ext cx="1482329" cy="470951"/>
          </a:xfrm>
          <a:prstGeom prst="diamond">
            <a:avLst/>
          </a:prstGeom>
          <a:solidFill>
            <a:srgbClr val="7889FB">
              <a:lumMod val="20000"/>
              <a:lumOff val="80000"/>
            </a:srgbClr>
          </a:solidFill>
          <a:ln w="50800">
            <a:solidFill>
              <a:srgbClr val="BEC4FD">
                <a:lumMod val="90000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685800" eaLnBrk="0" hangingPunct="0">
              <a:defRPr/>
            </a:pPr>
            <a:endParaRPr lang="ja-JP" altLang="en-US" sz="1050" kern="0">
              <a:solidFill>
                <a:srgbClr val="000000"/>
              </a:solidFill>
              <a:latin typeface="メイリオ"/>
              <a:ea typeface="メイリオ"/>
            </a:endParaRPr>
          </a:p>
        </p:txBody>
      </p:sp>
      <p:sp>
        <p:nvSpPr>
          <p:cNvPr id="8" name="Text Box 26"/>
          <p:cNvSpPr txBox="1">
            <a:spLocks noChangeArrowheads="1"/>
          </p:cNvSpPr>
          <p:nvPr/>
        </p:nvSpPr>
        <p:spPr bwMode="auto">
          <a:xfrm>
            <a:off x="2094033" y="2068987"/>
            <a:ext cx="1071563" cy="297774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>
            <a:spAutoFit/>
          </a:bodyPr>
          <a:lstStyle/>
          <a:p>
            <a:pPr algn="ctr" defTabSz="685800" eaLnBrk="0" hangingPunct="0">
              <a:spcAft>
                <a:spcPct val="15000"/>
              </a:spcAft>
            </a:pPr>
            <a:r>
              <a:rPr lang="en-US" altLang="ja-JP" sz="900" dirty="0">
                <a:solidFill>
                  <a:srgbClr val="000000"/>
                </a:solidFill>
                <a:latin typeface="メイリオ"/>
                <a:ea typeface="メイリオ"/>
                <a:cs typeface="Tahoma" panose="020B0604030504040204" pitchFamily="34" charset="0"/>
              </a:rPr>
              <a:t>Administrative</a:t>
            </a:r>
          </a:p>
          <a:p>
            <a:pPr algn="ctr" defTabSz="685800" eaLnBrk="0" hangingPunct="0">
              <a:spcAft>
                <a:spcPct val="15000"/>
              </a:spcAft>
            </a:pPr>
            <a:r>
              <a:rPr lang="en-US" altLang="ja-JP" sz="900" dirty="0">
                <a:solidFill>
                  <a:srgbClr val="000000"/>
                </a:solidFill>
                <a:latin typeface="メイリオ"/>
                <a:ea typeface="メイリオ"/>
                <a:cs typeface="Tahoma" panose="020B0604030504040204" pitchFamily="34" charset="0"/>
              </a:rPr>
              <a:t> use only ?</a:t>
            </a:r>
            <a:endParaRPr lang="ja-JP" altLang="en-US" sz="900" dirty="0">
              <a:solidFill>
                <a:srgbClr val="000000"/>
              </a:solidFill>
              <a:latin typeface="メイリオ"/>
              <a:ea typeface="メイリオ"/>
              <a:cs typeface="Tahoma" panose="020B0604030504040204" pitchFamily="34" charset="0"/>
            </a:endParaRPr>
          </a:p>
        </p:txBody>
      </p:sp>
      <p:sp>
        <p:nvSpPr>
          <p:cNvPr id="9" name="Text Box 27"/>
          <p:cNvSpPr txBox="1">
            <a:spLocks noChangeArrowheads="1"/>
          </p:cNvSpPr>
          <p:nvPr/>
        </p:nvSpPr>
        <p:spPr bwMode="auto">
          <a:xfrm>
            <a:off x="2204448" y="2442313"/>
            <a:ext cx="1103193" cy="22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defTabSz="685800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ja-JP" sz="1050" dirty="0">
                <a:solidFill>
                  <a:srgbClr val="000000"/>
                </a:solidFill>
                <a:latin typeface="メイリオ"/>
                <a:ea typeface="メイリオ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10" name="Text Box 28"/>
          <p:cNvSpPr txBox="1">
            <a:spLocks noChangeArrowheads="1"/>
          </p:cNvSpPr>
          <p:nvPr/>
        </p:nvSpPr>
        <p:spPr bwMode="auto">
          <a:xfrm>
            <a:off x="3442240" y="2008111"/>
            <a:ext cx="445294" cy="22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defTabSz="685800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ja-JP" sz="1050" dirty="0">
                <a:solidFill>
                  <a:srgbClr val="000000"/>
                </a:solidFill>
                <a:latin typeface="メイリオ"/>
                <a:ea typeface="メイリオ"/>
                <a:cs typeface="Arial" panose="020B0604020202020204" pitchFamily="34" charset="0"/>
              </a:rPr>
              <a:t>Yes</a:t>
            </a:r>
          </a:p>
        </p:txBody>
      </p:sp>
      <p:cxnSp>
        <p:nvCxnSpPr>
          <p:cNvPr id="11" name="AutoShape 29"/>
          <p:cNvCxnSpPr>
            <a:cxnSpLocks noChangeShapeType="1"/>
            <a:stCxn id="12" idx="3"/>
            <a:endCxn id="13" idx="1"/>
          </p:cNvCxnSpPr>
          <p:nvPr/>
        </p:nvCxnSpPr>
        <p:spPr bwMode="auto">
          <a:xfrm>
            <a:off x="3360588" y="2202399"/>
            <a:ext cx="1341152" cy="596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AutoShape 30"/>
          <p:cNvCxnSpPr>
            <a:cxnSpLocks noChangeShapeType="1"/>
            <a:stCxn id="12" idx="2"/>
            <a:endCxn id="19" idx="0"/>
          </p:cNvCxnSpPr>
          <p:nvPr/>
        </p:nvCxnSpPr>
        <p:spPr bwMode="auto">
          <a:xfrm>
            <a:off x="2619423" y="2437875"/>
            <a:ext cx="0" cy="201313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AutoShape 31"/>
          <p:cNvSpPr>
            <a:spLocks noChangeArrowheads="1"/>
          </p:cNvSpPr>
          <p:nvPr/>
        </p:nvSpPr>
        <p:spPr bwMode="auto">
          <a:xfrm>
            <a:off x="4701741" y="1985524"/>
            <a:ext cx="2833829" cy="434942"/>
          </a:xfrm>
          <a:prstGeom prst="flowChartTerminator">
            <a:avLst/>
          </a:prstGeom>
          <a:solidFill>
            <a:srgbClr val="7889FB">
              <a:lumMod val="20000"/>
              <a:lumOff val="80000"/>
            </a:srgbClr>
          </a:solidFill>
          <a:ln w="50800">
            <a:solidFill>
              <a:srgbClr val="BEC4FD">
                <a:lumMod val="90000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685800" eaLnBrk="0" hangingPunct="0">
              <a:defRPr/>
            </a:pPr>
            <a:r>
              <a:rPr lang="en-US" altLang="ja-JP" sz="900" b="1" kern="0" dirty="0">
                <a:solidFill>
                  <a:srgbClr val="000000"/>
                </a:solidFill>
                <a:latin typeface="メイリオ"/>
                <a:ea typeface="メイリオ"/>
              </a:rPr>
              <a:t>1.Internet SSL over the internet</a:t>
            </a:r>
          </a:p>
          <a:p>
            <a:pPr defTabSz="685800" eaLnBrk="0" hangingPunct="0">
              <a:defRPr/>
            </a:pPr>
            <a:r>
              <a:rPr lang="en-US" altLang="ja-JP" sz="900" b="1" kern="0" dirty="0">
                <a:solidFill>
                  <a:srgbClr val="000000"/>
                </a:solidFill>
                <a:latin typeface="メイリオ"/>
                <a:ea typeface="メイリオ"/>
              </a:rPr>
              <a:t>2.VPN over the internet (shared)</a:t>
            </a:r>
            <a:endParaRPr lang="ja-JP" altLang="en-US" sz="900" b="1" kern="0" dirty="0">
              <a:solidFill>
                <a:srgbClr val="000000"/>
              </a:solidFill>
              <a:latin typeface="メイリオ"/>
              <a:ea typeface="メイリオ"/>
            </a:endParaRPr>
          </a:p>
        </p:txBody>
      </p:sp>
      <p:sp>
        <p:nvSpPr>
          <p:cNvPr id="14" name="AutoShape 32"/>
          <p:cNvSpPr>
            <a:spLocks noChangeArrowheads="1"/>
          </p:cNvSpPr>
          <p:nvPr/>
        </p:nvSpPr>
        <p:spPr bwMode="auto">
          <a:xfrm>
            <a:off x="1878259" y="2639187"/>
            <a:ext cx="1482329" cy="464672"/>
          </a:xfrm>
          <a:prstGeom prst="diamond">
            <a:avLst/>
          </a:prstGeom>
          <a:solidFill>
            <a:srgbClr val="7889FB">
              <a:lumMod val="20000"/>
              <a:lumOff val="80000"/>
            </a:srgbClr>
          </a:solidFill>
          <a:ln w="50800">
            <a:solidFill>
              <a:srgbClr val="BEC4FD">
                <a:lumMod val="90000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685800" eaLnBrk="0" hangingPunct="0">
              <a:defRPr/>
            </a:pPr>
            <a:endParaRPr lang="ja-JP" altLang="en-US" sz="1050" kern="0">
              <a:solidFill>
                <a:srgbClr val="000000"/>
              </a:solidFill>
              <a:latin typeface="メイリオ"/>
              <a:ea typeface="メイリオ"/>
            </a:endParaRPr>
          </a:p>
        </p:txBody>
      </p:sp>
      <p:sp>
        <p:nvSpPr>
          <p:cNvPr id="15" name="Text Box 33"/>
          <p:cNvSpPr txBox="1">
            <a:spLocks noChangeArrowheads="1"/>
          </p:cNvSpPr>
          <p:nvPr/>
        </p:nvSpPr>
        <p:spPr bwMode="auto">
          <a:xfrm>
            <a:off x="1947954" y="2748974"/>
            <a:ext cx="132741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800" eaLnBrk="0" hangingPunct="0">
              <a:spcAft>
                <a:spcPct val="15000"/>
              </a:spcAft>
            </a:pPr>
            <a:r>
              <a:rPr lang="en-US" altLang="ja-JP" sz="900" dirty="0">
                <a:solidFill>
                  <a:srgbClr val="000000"/>
                </a:solidFill>
                <a:latin typeface="メイリオ"/>
                <a:ea typeface="メイリオ"/>
                <a:cs typeface="Tahoma" panose="020B0604030504040204" pitchFamily="34" charset="0"/>
              </a:rPr>
              <a:t>Allow internet attachment ?</a:t>
            </a:r>
            <a:endParaRPr lang="ja-JP" altLang="en-US" sz="900" dirty="0">
              <a:solidFill>
                <a:srgbClr val="000000"/>
              </a:solidFill>
              <a:latin typeface="メイリオ"/>
              <a:ea typeface="メイリオ"/>
              <a:cs typeface="Tahoma" panose="020B0604030504040204" pitchFamily="34" charset="0"/>
            </a:endParaRPr>
          </a:p>
        </p:txBody>
      </p:sp>
      <p:cxnSp>
        <p:nvCxnSpPr>
          <p:cNvPr id="16" name="AutoShape 34"/>
          <p:cNvCxnSpPr>
            <a:cxnSpLocks noChangeShapeType="1"/>
            <a:stCxn id="19" idx="3"/>
          </p:cNvCxnSpPr>
          <p:nvPr/>
        </p:nvCxnSpPr>
        <p:spPr bwMode="auto">
          <a:xfrm flipV="1">
            <a:off x="3360588" y="2870901"/>
            <a:ext cx="1341153" cy="62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 Box 35"/>
          <p:cNvSpPr txBox="1">
            <a:spLocks noChangeArrowheads="1"/>
          </p:cNvSpPr>
          <p:nvPr/>
        </p:nvSpPr>
        <p:spPr bwMode="auto">
          <a:xfrm>
            <a:off x="3463236" y="2669740"/>
            <a:ext cx="378619" cy="22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7500" tIns="35100" rIns="67500" bIns="35100">
            <a:spAutoFit/>
          </a:bodyPr>
          <a:lstStyle>
            <a:lvl1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defTabSz="685800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ja-JP" sz="1050" dirty="0">
                <a:solidFill>
                  <a:srgbClr val="000000"/>
                </a:solidFill>
                <a:latin typeface="メイリオ"/>
                <a:ea typeface="メイリオ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18" name="Text Box 37"/>
          <p:cNvSpPr txBox="1">
            <a:spLocks noChangeArrowheads="1"/>
          </p:cNvSpPr>
          <p:nvPr/>
        </p:nvSpPr>
        <p:spPr bwMode="auto">
          <a:xfrm>
            <a:off x="2206513" y="3151739"/>
            <a:ext cx="375047" cy="22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7500" tIns="35100" rIns="67500" bIns="35100">
            <a:spAutoFit/>
          </a:bodyPr>
          <a:lstStyle>
            <a:lvl1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defTabSz="685800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ja-JP" sz="1050" dirty="0">
                <a:solidFill>
                  <a:srgbClr val="000000"/>
                </a:solidFill>
                <a:latin typeface="メイリオ"/>
                <a:ea typeface="メイリオ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19" name="AutoShape 31"/>
          <p:cNvSpPr>
            <a:spLocks noChangeArrowheads="1"/>
          </p:cNvSpPr>
          <p:nvPr/>
        </p:nvSpPr>
        <p:spPr bwMode="auto">
          <a:xfrm>
            <a:off x="4701740" y="2653430"/>
            <a:ext cx="2833828" cy="434942"/>
          </a:xfrm>
          <a:prstGeom prst="flowChartTerminator">
            <a:avLst/>
          </a:prstGeom>
          <a:solidFill>
            <a:srgbClr val="7889FB">
              <a:lumMod val="20000"/>
              <a:lumOff val="80000"/>
            </a:srgbClr>
          </a:solidFill>
          <a:ln w="50800">
            <a:solidFill>
              <a:srgbClr val="BEC4FD">
                <a:lumMod val="90000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685800" eaLnBrk="0" hangingPunct="0">
              <a:defRPr/>
            </a:pPr>
            <a:r>
              <a:rPr lang="en-US" altLang="ja-JP" sz="1050" b="1" kern="0" dirty="0">
                <a:solidFill>
                  <a:srgbClr val="000000"/>
                </a:solidFill>
                <a:latin typeface="メイリオ"/>
                <a:ea typeface="メイリオ"/>
              </a:rPr>
              <a:t>3.VPN over the internet (dedicated)</a:t>
            </a:r>
            <a:endParaRPr lang="ja-JP" altLang="en-US" sz="1050" b="1" kern="0" dirty="0">
              <a:solidFill>
                <a:srgbClr val="000000"/>
              </a:solidFill>
              <a:latin typeface="メイリオ"/>
              <a:ea typeface="メイリオ"/>
            </a:endParaRPr>
          </a:p>
        </p:txBody>
      </p:sp>
      <p:sp>
        <p:nvSpPr>
          <p:cNvPr id="20" name="Text Box 33"/>
          <p:cNvSpPr txBox="1">
            <a:spLocks noChangeArrowheads="1"/>
          </p:cNvSpPr>
          <p:nvPr/>
        </p:nvSpPr>
        <p:spPr bwMode="auto">
          <a:xfrm>
            <a:off x="2060991" y="3443175"/>
            <a:ext cx="1071563" cy="242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pPr algn="ctr" defTabSz="685800" eaLnBrk="0" hangingPunct="0">
              <a:spcAft>
                <a:spcPct val="15000"/>
              </a:spcAft>
            </a:pPr>
            <a:r>
              <a:rPr lang="en-US" altLang="ja-JP" sz="788" dirty="0">
                <a:solidFill>
                  <a:srgbClr val="000000"/>
                </a:solidFill>
                <a:latin typeface="メイリオ"/>
                <a:ea typeface="メイリオ"/>
                <a:cs typeface="Tahoma" panose="020B0604030504040204" pitchFamily="34" charset="0"/>
              </a:rPr>
              <a:t>Want to share NW with Multiple Clouds ?</a:t>
            </a:r>
          </a:p>
        </p:txBody>
      </p:sp>
      <p:sp>
        <p:nvSpPr>
          <p:cNvPr id="21" name="AutoShape 31"/>
          <p:cNvSpPr>
            <a:spLocks noChangeArrowheads="1"/>
          </p:cNvSpPr>
          <p:nvPr/>
        </p:nvSpPr>
        <p:spPr bwMode="auto">
          <a:xfrm>
            <a:off x="4669305" y="3341969"/>
            <a:ext cx="2845483" cy="404796"/>
          </a:xfrm>
          <a:prstGeom prst="flowChartTerminator">
            <a:avLst/>
          </a:prstGeom>
          <a:solidFill>
            <a:srgbClr val="7889FB">
              <a:lumMod val="20000"/>
              <a:lumOff val="80000"/>
            </a:srgbClr>
          </a:solidFill>
          <a:ln w="50800">
            <a:solidFill>
              <a:srgbClr val="BEC4FD">
                <a:lumMod val="90000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685800" eaLnBrk="0" hangingPunct="0">
              <a:defRPr/>
            </a:pPr>
            <a:r>
              <a:rPr lang="en-US" altLang="ja-JP" sz="1050" b="1" kern="0" dirty="0">
                <a:solidFill>
                  <a:srgbClr val="000000"/>
                </a:solidFill>
                <a:latin typeface="メイリオ"/>
                <a:ea typeface="メイリオ"/>
              </a:rPr>
              <a:t>4a.Direct</a:t>
            </a:r>
            <a:r>
              <a:rPr lang="ja-JP" altLang="en-US" sz="1050" b="1" kern="0" dirty="0">
                <a:solidFill>
                  <a:srgbClr val="000000"/>
                </a:solidFill>
                <a:latin typeface="メイリオ"/>
                <a:ea typeface="メイリオ"/>
              </a:rPr>
              <a:t> </a:t>
            </a:r>
            <a:r>
              <a:rPr lang="en-US" altLang="ja-JP" sz="1050" b="1" kern="0" dirty="0">
                <a:solidFill>
                  <a:srgbClr val="000000"/>
                </a:solidFill>
                <a:latin typeface="メイリオ"/>
                <a:ea typeface="メイリオ"/>
              </a:rPr>
              <a:t>Link Exchange or Connect</a:t>
            </a:r>
            <a:endParaRPr lang="ja-JP" altLang="en-US" sz="1050" b="1" kern="0" dirty="0">
              <a:solidFill>
                <a:srgbClr val="000000"/>
              </a:solidFill>
              <a:latin typeface="メイリオ"/>
              <a:ea typeface="メイリオ"/>
            </a:endParaRPr>
          </a:p>
        </p:txBody>
      </p:sp>
      <p:sp>
        <p:nvSpPr>
          <p:cNvPr id="27" name="AutoShape 31"/>
          <p:cNvSpPr>
            <a:spLocks noChangeArrowheads="1"/>
          </p:cNvSpPr>
          <p:nvPr/>
        </p:nvSpPr>
        <p:spPr bwMode="auto">
          <a:xfrm>
            <a:off x="4660005" y="4064308"/>
            <a:ext cx="2854783" cy="416886"/>
          </a:xfrm>
          <a:prstGeom prst="flowChartTerminator">
            <a:avLst/>
          </a:prstGeom>
          <a:solidFill>
            <a:srgbClr val="7889FB">
              <a:lumMod val="20000"/>
              <a:lumOff val="80000"/>
            </a:srgbClr>
          </a:solidFill>
          <a:ln w="50800">
            <a:solidFill>
              <a:srgbClr val="BEC4FD">
                <a:lumMod val="90000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685800" eaLnBrk="0" hangingPunct="0">
              <a:defRPr/>
            </a:pPr>
            <a:r>
              <a:rPr lang="en-US" altLang="ja-JP" sz="1050" b="1" kern="0" dirty="0">
                <a:solidFill>
                  <a:srgbClr val="000000"/>
                </a:solidFill>
                <a:latin typeface="メイリオ"/>
                <a:ea typeface="メイリオ"/>
              </a:rPr>
              <a:t>4b.Direct</a:t>
            </a:r>
            <a:r>
              <a:rPr lang="ja-JP" altLang="en-US" sz="1050" b="1" kern="0" dirty="0">
                <a:solidFill>
                  <a:srgbClr val="000000"/>
                </a:solidFill>
                <a:latin typeface="メイリオ"/>
                <a:ea typeface="メイリオ"/>
              </a:rPr>
              <a:t> </a:t>
            </a:r>
            <a:r>
              <a:rPr lang="en-US" altLang="ja-JP" sz="1050" b="1" kern="0" dirty="0">
                <a:solidFill>
                  <a:srgbClr val="000000"/>
                </a:solidFill>
                <a:latin typeface="メイリオ"/>
                <a:ea typeface="メイリオ"/>
              </a:rPr>
              <a:t>Link Dedicated</a:t>
            </a:r>
            <a:endParaRPr lang="ja-JP" altLang="en-US" sz="1050" b="1" kern="0" dirty="0">
              <a:solidFill>
                <a:srgbClr val="000000"/>
              </a:solidFill>
              <a:latin typeface="メイリオ"/>
              <a:ea typeface="メイリオ"/>
            </a:endParaRPr>
          </a:p>
        </p:txBody>
      </p:sp>
      <p:cxnSp>
        <p:nvCxnSpPr>
          <p:cNvPr id="28" name="AutoShape 6"/>
          <p:cNvCxnSpPr>
            <a:cxnSpLocks noChangeShapeType="1"/>
            <a:stCxn id="4" idx="3"/>
            <a:endCxn id="21" idx="1"/>
          </p:cNvCxnSpPr>
          <p:nvPr/>
        </p:nvCxnSpPr>
        <p:spPr bwMode="auto">
          <a:xfrm>
            <a:off x="3357848" y="3544079"/>
            <a:ext cx="1311457" cy="28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AutoShape 6"/>
          <p:cNvCxnSpPr>
            <a:cxnSpLocks noChangeShapeType="1"/>
            <a:stCxn id="14" idx="2"/>
            <a:endCxn id="4" idx="0"/>
          </p:cNvCxnSpPr>
          <p:nvPr/>
        </p:nvCxnSpPr>
        <p:spPr bwMode="auto">
          <a:xfrm rot="5400000">
            <a:off x="2514113" y="3206430"/>
            <a:ext cx="207883" cy="274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AutoShape 31"/>
          <p:cNvSpPr>
            <a:spLocks noChangeArrowheads="1"/>
          </p:cNvSpPr>
          <p:nvPr/>
        </p:nvSpPr>
        <p:spPr bwMode="auto">
          <a:xfrm>
            <a:off x="4649427" y="4757859"/>
            <a:ext cx="2845483" cy="443962"/>
          </a:xfrm>
          <a:prstGeom prst="flowChartTerminator">
            <a:avLst/>
          </a:prstGeom>
          <a:solidFill>
            <a:srgbClr val="7889FB">
              <a:lumMod val="20000"/>
              <a:lumOff val="80000"/>
            </a:srgbClr>
          </a:solidFill>
          <a:ln w="50800">
            <a:solidFill>
              <a:srgbClr val="BEC4FD">
                <a:lumMod val="90000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685800" eaLnBrk="0" hangingPunct="0">
              <a:defRPr/>
            </a:pPr>
            <a:r>
              <a:rPr lang="en-US" altLang="ja-JP" sz="1050" b="1" kern="0" dirty="0">
                <a:solidFill>
                  <a:srgbClr val="000000"/>
                </a:solidFill>
                <a:latin typeface="メイリオ"/>
                <a:ea typeface="メイリオ"/>
              </a:rPr>
              <a:t>4c.Direct</a:t>
            </a:r>
            <a:r>
              <a:rPr lang="ja-JP" altLang="en-US" sz="1050" b="1" kern="0" dirty="0">
                <a:solidFill>
                  <a:srgbClr val="000000"/>
                </a:solidFill>
                <a:latin typeface="メイリオ"/>
                <a:ea typeface="メイリオ"/>
              </a:rPr>
              <a:t> </a:t>
            </a:r>
            <a:r>
              <a:rPr lang="en-US" altLang="ja-JP" sz="1050" b="1" kern="0" dirty="0">
                <a:solidFill>
                  <a:srgbClr val="000000"/>
                </a:solidFill>
                <a:latin typeface="メイリオ"/>
                <a:ea typeface="メイリオ"/>
              </a:rPr>
              <a:t>Link Dedicated Hosting</a:t>
            </a:r>
            <a:endParaRPr lang="ja-JP" altLang="en-US" sz="1050" b="1" kern="0" dirty="0">
              <a:solidFill>
                <a:srgbClr val="000000"/>
              </a:solidFill>
              <a:latin typeface="メイリオ"/>
              <a:ea typeface="メイリオ"/>
            </a:endParaRPr>
          </a:p>
        </p:txBody>
      </p:sp>
      <p:sp>
        <p:nvSpPr>
          <p:cNvPr id="33" name="AutoShape 3"/>
          <p:cNvSpPr>
            <a:spLocks noChangeArrowheads="1"/>
          </p:cNvSpPr>
          <p:nvPr/>
        </p:nvSpPr>
        <p:spPr bwMode="auto">
          <a:xfrm>
            <a:off x="1872945" y="4043734"/>
            <a:ext cx="1482329" cy="464672"/>
          </a:xfrm>
          <a:prstGeom prst="diamond">
            <a:avLst/>
          </a:prstGeom>
          <a:solidFill>
            <a:srgbClr val="7889FB">
              <a:lumMod val="20000"/>
              <a:lumOff val="80000"/>
            </a:srgbClr>
          </a:solidFill>
          <a:ln w="50800">
            <a:solidFill>
              <a:srgbClr val="BEC4FD">
                <a:lumMod val="90000"/>
              </a:srgb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685800" eaLnBrk="0" hangingPunct="0">
              <a:defRPr/>
            </a:pPr>
            <a:endParaRPr lang="ja-JP" altLang="en-US" sz="788" kern="0" dirty="0">
              <a:solidFill>
                <a:srgbClr val="000000"/>
              </a:solidFill>
              <a:latin typeface="メイリオ"/>
              <a:ea typeface="メイリオ"/>
            </a:endParaRPr>
          </a:p>
        </p:txBody>
      </p:sp>
      <p:sp>
        <p:nvSpPr>
          <p:cNvPr id="34" name="Text Box 33"/>
          <p:cNvSpPr txBox="1">
            <a:spLocks noChangeArrowheads="1"/>
          </p:cNvSpPr>
          <p:nvPr/>
        </p:nvSpPr>
        <p:spPr bwMode="auto">
          <a:xfrm>
            <a:off x="2223902" y="4165890"/>
            <a:ext cx="792416" cy="242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800" eaLnBrk="0" hangingPunct="0">
              <a:spcAft>
                <a:spcPct val="15000"/>
              </a:spcAft>
            </a:pPr>
            <a:r>
              <a:rPr lang="en-US" altLang="ja-JP" sz="788" dirty="0">
                <a:solidFill>
                  <a:srgbClr val="000000"/>
                </a:solidFill>
                <a:latin typeface="メイリオ"/>
                <a:ea typeface="メイリオ"/>
                <a:cs typeface="Tahoma" panose="020B0604030504040204" pitchFamily="34" charset="0"/>
              </a:rPr>
              <a:t>Want IBM Cloud Colocation ?</a:t>
            </a:r>
          </a:p>
        </p:txBody>
      </p:sp>
      <p:cxnSp>
        <p:nvCxnSpPr>
          <p:cNvPr id="35" name="AutoShape 6"/>
          <p:cNvCxnSpPr>
            <a:cxnSpLocks noChangeShapeType="1"/>
            <a:endCxn id="36" idx="1"/>
          </p:cNvCxnSpPr>
          <p:nvPr/>
        </p:nvCxnSpPr>
        <p:spPr bwMode="auto">
          <a:xfrm flipV="1">
            <a:off x="3355274" y="4272751"/>
            <a:ext cx="1304731" cy="332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AutoShape 30"/>
          <p:cNvCxnSpPr>
            <a:cxnSpLocks noChangeShapeType="1"/>
          </p:cNvCxnSpPr>
          <p:nvPr/>
        </p:nvCxnSpPr>
        <p:spPr bwMode="auto">
          <a:xfrm>
            <a:off x="2611415" y="3777829"/>
            <a:ext cx="1248" cy="23841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 Box 37"/>
          <p:cNvSpPr txBox="1">
            <a:spLocks noChangeArrowheads="1"/>
          </p:cNvSpPr>
          <p:nvPr/>
        </p:nvSpPr>
        <p:spPr bwMode="auto">
          <a:xfrm>
            <a:off x="3425436" y="3348091"/>
            <a:ext cx="375047" cy="22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7500" tIns="35100" rIns="67500" bIns="35100">
            <a:spAutoFit/>
          </a:bodyPr>
          <a:lstStyle>
            <a:lvl1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defTabSz="685800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ja-JP" sz="1050" dirty="0">
                <a:solidFill>
                  <a:srgbClr val="000000"/>
                </a:solidFill>
                <a:latin typeface="メイリオ"/>
                <a:ea typeface="メイリオ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39" name="Text Box 35"/>
          <p:cNvSpPr txBox="1">
            <a:spLocks noChangeArrowheads="1"/>
          </p:cNvSpPr>
          <p:nvPr/>
        </p:nvSpPr>
        <p:spPr bwMode="auto">
          <a:xfrm>
            <a:off x="3442240" y="4107583"/>
            <a:ext cx="420948" cy="22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7500" tIns="35100" rIns="67500" bIns="35100">
            <a:spAutoFit/>
          </a:bodyPr>
          <a:lstStyle>
            <a:lvl1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algn="l"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749300" algn="l"/>
              </a:tabLs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defTabSz="685800" eaLnBrk="0" hangingPunct="0">
              <a:lnSpc>
                <a:spcPct val="90000"/>
              </a:lnSpc>
              <a:spcBef>
                <a:spcPct val="50000"/>
              </a:spcBef>
            </a:pPr>
            <a:r>
              <a:rPr kumimoji="0" lang="en-US" altLang="ja-JP" sz="1050" dirty="0">
                <a:solidFill>
                  <a:srgbClr val="000000"/>
                </a:solidFill>
                <a:latin typeface="メイリオ"/>
                <a:ea typeface="メイリオ"/>
                <a:cs typeface="Arial" panose="020B0604020202020204" pitchFamily="34" charset="0"/>
              </a:rPr>
              <a:t>No</a:t>
            </a:r>
          </a:p>
        </p:txBody>
      </p:sp>
      <p:cxnSp>
        <p:nvCxnSpPr>
          <p:cNvPr id="594" name="カギ線コネクタ 593"/>
          <p:cNvCxnSpPr>
            <a:cxnSpLocks/>
            <a:stCxn id="33" idx="2"/>
            <a:endCxn id="32" idx="1"/>
          </p:cNvCxnSpPr>
          <p:nvPr/>
        </p:nvCxnSpPr>
        <p:spPr>
          <a:xfrm rot="16200000" flipH="1">
            <a:off x="3396050" y="3726465"/>
            <a:ext cx="471434" cy="2035317"/>
          </a:xfrm>
          <a:prstGeom prst="bentConnector2">
            <a:avLst/>
          </a:prstGeom>
          <a:noFill/>
          <a:ln w="9525" cap="flat">
            <a:solidFill>
              <a:schemeClr val="tx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13966316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90" y="2011484"/>
            <a:ext cx="5220635" cy="368576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655676" y="998732"/>
            <a:ext cx="54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TW" dirty="0">
                <a:solidFill>
                  <a:prstClr val="black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Direct Link Connect </a:t>
            </a:r>
            <a:r>
              <a:rPr lang="zh-TW" altLang="en-US" dirty="0">
                <a:solidFill>
                  <a:prstClr val="black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兩種架構 </a:t>
            </a:r>
            <a:endParaRPr lang="en-US" altLang="zh-TW" dirty="0">
              <a:solidFill>
                <a:prstClr val="black"/>
              </a:solidFill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  <a:p>
            <a:pPr defTabSz="685800"/>
            <a:r>
              <a:rPr lang="en-US" altLang="zh-TW" dirty="0">
                <a:solidFill>
                  <a:prstClr val="black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(1.</a:t>
            </a:r>
            <a:r>
              <a:rPr lang="zh-TW" altLang="en-US" dirty="0">
                <a:solidFill>
                  <a:prstClr val="black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 專線</a:t>
            </a:r>
            <a:r>
              <a:rPr lang="en-US" altLang="zh-TW" dirty="0">
                <a:solidFill>
                  <a:prstClr val="black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/ </a:t>
            </a:r>
            <a:r>
              <a:rPr lang="zh-TW" altLang="en-US" dirty="0">
                <a:solidFill>
                  <a:prstClr val="black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跳線 </a:t>
            </a:r>
            <a:r>
              <a:rPr lang="en-US" altLang="zh-TW" dirty="0">
                <a:solidFill>
                  <a:prstClr val="black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2.</a:t>
            </a:r>
            <a:r>
              <a:rPr lang="zh-TW" altLang="en-US" dirty="0">
                <a:solidFill>
                  <a:prstClr val="black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 </a:t>
            </a:r>
            <a:r>
              <a:rPr lang="en-US" altLang="zh-TW" dirty="0">
                <a:solidFill>
                  <a:prstClr val="black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IP</a:t>
            </a:r>
            <a:r>
              <a:rPr lang="zh-TW" altLang="en-US" dirty="0">
                <a:solidFill>
                  <a:prstClr val="black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 </a:t>
            </a:r>
            <a:r>
              <a:rPr lang="en-US" altLang="zh-TW" dirty="0">
                <a:solidFill>
                  <a:prstClr val="black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VPN)</a:t>
            </a:r>
            <a:endParaRPr lang="zh-TW" altLang="en-US" dirty="0">
              <a:solidFill>
                <a:prstClr val="black"/>
              </a:solidFill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51820" y="1747845"/>
            <a:ext cx="3429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800"/>
            <a:r>
              <a:rPr lang="zh-TW" altLang="en-US" sz="1350" dirty="0">
                <a:solidFill>
                  <a:prstClr val="black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目前接入點為香港 </a:t>
            </a:r>
            <a:r>
              <a:rPr lang="en-US" altLang="zh-TW" sz="1350" dirty="0">
                <a:solidFill>
                  <a:prstClr val="black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(</a:t>
            </a:r>
            <a:r>
              <a:rPr lang="zh-TW" altLang="en-US" sz="1350" dirty="0">
                <a:solidFill>
                  <a:prstClr val="black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預計</a:t>
            </a:r>
            <a:r>
              <a:rPr lang="en-US" altLang="zh-TW" sz="1350" dirty="0">
                <a:solidFill>
                  <a:prstClr val="black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Q2</a:t>
            </a:r>
            <a:r>
              <a:rPr lang="zh-TW" altLang="en-US" sz="1350" dirty="0">
                <a:solidFill>
                  <a:prstClr val="black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接入台灣</a:t>
            </a:r>
            <a:r>
              <a:rPr lang="en-US" altLang="zh-TW" sz="1350" dirty="0">
                <a:solidFill>
                  <a:prstClr val="black"/>
                </a:solidFill>
                <a:latin typeface="Arial"/>
                <a:ea typeface="微軟正黑體" panose="020B0604030504040204" pitchFamily="34" charset="-120"/>
                <a:cs typeface="Arial"/>
                <a:sym typeface="Arial"/>
              </a:rPr>
              <a:t>)</a:t>
            </a:r>
            <a:endParaRPr lang="zh-TW" altLang="en-US" sz="1350" dirty="0">
              <a:solidFill>
                <a:prstClr val="black"/>
              </a:solidFill>
              <a:latin typeface="Arial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B9CD12E-3150-448E-9FFF-1DF3D444404E}"/>
              </a:ext>
            </a:extLst>
          </p:cNvPr>
          <p:cNvSpPr txBox="1"/>
          <p:nvPr/>
        </p:nvSpPr>
        <p:spPr>
          <a:xfrm>
            <a:off x="402336" y="6063674"/>
            <a:ext cx="62231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>
                <a:hlinkClick r:id="rId3"/>
              </a:rPr>
              <a:t>https://www.chief.com.tw/dispPageBox/ct.aspx?ddsPageID=CHCLOUDSERVICE&amp;dbid=4098738328</a:t>
            </a:r>
            <a:endParaRPr lang="en-US" altLang="zh-TW" sz="1050" dirty="0"/>
          </a:p>
          <a:p>
            <a:endParaRPr lang="en-US" altLang="zh-TW" sz="105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3702C89-A973-49B2-9B90-B21A6BB52A60}"/>
              </a:ext>
            </a:extLst>
          </p:cNvPr>
          <p:cNvSpPr txBox="1"/>
          <p:nvPr/>
        </p:nvSpPr>
        <p:spPr>
          <a:xfrm>
            <a:off x="402336" y="6294506"/>
            <a:ext cx="27622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>
                <a:hlinkClick r:id="rId4"/>
              </a:rPr>
              <a:t>https://www.ibm.com/tw-zh/cloud/direct-link</a:t>
            </a:r>
            <a:endParaRPr lang="en-US" altLang="zh-TW" sz="1050" dirty="0"/>
          </a:p>
          <a:p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011348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79B1DC9-0F04-4AF3-A1C5-CA723D8FF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1"/>
            <a:ext cx="4572000" cy="257175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0C2849C-AEBC-4771-8022-9D97A5681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57249"/>
            <a:ext cx="4572000" cy="257175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1499940-C4E6-4F5B-AD0E-13130A595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8999"/>
            <a:ext cx="4572000" cy="25717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6859405-9EF4-410B-A092-3847D67E4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429001"/>
            <a:ext cx="4464908" cy="257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01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5EEEBCE-E13E-41BE-9133-B7FD4F87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0277"/>
            <a:ext cx="9144000" cy="543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38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507E645-69FE-4870-A622-48E14EFFB3B5}"/>
              </a:ext>
            </a:extLst>
          </p:cNvPr>
          <p:cNvSpPr txBox="1"/>
          <p:nvPr/>
        </p:nvSpPr>
        <p:spPr>
          <a:xfrm>
            <a:off x="95002" y="5272644"/>
            <a:ext cx="25605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Jack Wu</a:t>
            </a:r>
          </a:p>
          <a:p>
            <a:r>
              <a:rPr lang="en-US" altLang="zh-TW" sz="2400" dirty="0">
                <a:solidFill>
                  <a:schemeClr val="bg1"/>
                </a:solidFill>
              </a:rPr>
              <a:t>scwu@tw.ibm.com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06441E7C-8021-F046-AB07-12B4C84FFC7C}" vid="{C9457094-1557-5F42-A439-C21CA98810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538</TotalTime>
  <Words>407</Words>
  <Application>Microsoft Office PowerPoint</Application>
  <PresentationFormat>如螢幕大小 (4:3)</PresentationFormat>
  <Paragraphs>96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9</vt:i4>
      </vt:variant>
    </vt:vector>
  </HeadingPairs>
  <TitlesOfParts>
    <vt:vector size="21" baseType="lpstr">
      <vt:lpstr>.AppleSystemUIFont</vt:lpstr>
      <vt:lpstr>Helvetica Light</vt:lpstr>
      <vt:lpstr>メイリオ</vt:lpstr>
      <vt:lpstr>メイリオ</vt:lpstr>
      <vt:lpstr>Arial</vt:lpstr>
      <vt:lpstr>Calibri</vt:lpstr>
      <vt:lpstr>Calibri Light</vt:lpstr>
      <vt:lpstr>IBM Plex Sans</vt:lpstr>
      <vt:lpstr>IBM Plex Serif Medium</vt:lpstr>
      <vt:lpstr>Office 佈景主題</vt:lpstr>
      <vt:lpstr>1_Office 佈景主題</vt:lpstr>
      <vt:lpstr>wht_background_2017</vt:lpstr>
      <vt:lpstr>PowerPoint 簡報</vt:lpstr>
      <vt:lpstr>IBM Cloud網路存取架構 與 台灣 PoP 專線服務介紹</vt:lpstr>
      <vt:lpstr>Location is key Where is the traffic coming from and where is going to?</vt:lpstr>
      <vt:lpstr>Internet Backbone 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Jessie Chang 張瑋</dc:creator>
  <cp:lastModifiedBy>JACK WU</cp:lastModifiedBy>
  <cp:revision>13</cp:revision>
  <dcterms:created xsi:type="dcterms:W3CDTF">2019-07-29T06:58:22Z</dcterms:created>
  <dcterms:modified xsi:type="dcterms:W3CDTF">2019-08-07T03:26:30Z</dcterms:modified>
</cp:coreProperties>
</file>